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9"/>
  </p:notesMasterIdLst>
  <p:handoutMasterIdLst>
    <p:handoutMasterId r:id="rId10"/>
  </p:handoutMasterIdLst>
  <p:sldIdLst>
    <p:sldId id="468" r:id="rId2"/>
    <p:sldId id="638" r:id="rId3"/>
    <p:sldId id="639" r:id="rId4"/>
    <p:sldId id="640" r:id="rId5"/>
    <p:sldId id="641" r:id="rId6"/>
    <p:sldId id="475" r:id="rId7"/>
    <p:sldId id="606" r:id="rId8"/>
  </p:sldIdLst>
  <p:sldSz cx="9144000" cy="6858000" type="screen4x3"/>
  <p:notesSz cx="6797675" cy="9926638"/>
  <p:defaultTextStyle>
    <a:defPPr>
      <a:defRPr lang="de-DE"/>
    </a:defPPr>
    <a:lvl1pPr marL="0" indent="0" algn="l" defTabSz="720000" rtl="0" eaLnBrk="1" latinLnBrk="0" hangingPunct="1">
      <a:spcBef>
        <a:spcPts val="850"/>
      </a:spcBef>
      <a:spcAft>
        <a:spcPts val="0"/>
      </a:spcAft>
      <a:buFont typeface="Arial" panose="020B0604020202020204" pitchFamily="34" charset="0"/>
      <a:buNone/>
      <a:tabLst>
        <a:tab pos="216000" algn="l"/>
        <a:tab pos="720000" algn="l"/>
        <a:tab pos="936000" algn="l"/>
        <a:tab pos="1080000" algn="l"/>
        <a:tab pos="1296000" algn="l"/>
      </a:tabLst>
      <a:defRPr sz="1700" kern="1200">
        <a:solidFill>
          <a:schemeClr val="tx2"/>
        </a:solidFill>
        <a:latin typeface="+mn-lt"/>
        <a:ea typeface="+mn-ea"/>
        <a:cs typeface="+mn-cs"/>
      </a:defRPr>
    </a:lvl1pPr>
    <a:lvl2pPr marL="216000" indent="-216000" algn="l" defTabSz="720000" rtl="0" eaLnBrk="1" latinLnBrk="0" hangingPunct="1">
      <a:spcBef>
        <a:spcPts val="850"/>
      </a:spcBef>
      <a:spcAft>
        <a:spcPts val="0"/>
      </a:spcAft>
      <a:buClr>
        <a:schemeClr val="tx2"/>
      </a:buClr>
      <a:buFont typeface="Georgia" panose="02040502050405020303" pitchFamily="18" charset="0"/>
      <a:buChar char="–"/>
      <a:tabLst>
        <a:tab pos="216000" algn="l"/>
        <a:tab pos="720000" algn="l"/>
        <a:tab pos="936000" algn="l"/>
        <a:tab pos="1080000" algn="l"/>
        <a:tab pos="1296000" algn="l"/>
      </a:tabLst>
      <a:defRPr sz="1700" kern="1200">
        <a:solidFill>
          <a:schemeClr val="tx2"/>
        </a:solidFill>
        <a:latin typeface="+mn-lt"/>
        <a:ea typeface="+mn-ea"/>
        <a:cs typeface="+mn-cs"/>
      </a:defRPr>
    </a:lvl2pPr>
    <a:lvl3pPr marL="216000" indent="-216000" algn="l" defTabSz="720000" rtl="0" eaLnBrk="1" latinLnBrk="0" hangingPunct="1">
      <a:spcBef>
        <a:spcPts val="0"/>
      </a:spcBef>
      <a:spcAft>
        <a:spcPts val="0"/>
      </a:spcAft>
      <a:buClr>
        <a:schemeClr val="tx2"/>
      </a:buClr>
      <a:buFont typeface="Georgia" panose="02040502050405020303" pitchFamily="18" charset="0"/>
      <a:buChar char="–"/>
      <a:tabLst>
        <a:tab pos="216000" algn="l"/>
        <a:tab pos="720000" algn="l"/>
        <a:tab pos="936000" algn="l"/>
        <a:tab pos="1080000" algn="l"/>
        <a:tab pos="1296000" algn="l"/>
      </a:tabLst>
      <a:defRPr sz="1700" kern="1200">
        <a:solidFill>
          <a:schemeClr val="tx2"/>
        </a:solidFill>
        <a:latin typeface="+mn-lt"/>
        <a:ea typeface="+mn-ea"/>
        <a:cs typeface="+mn-cs"/>
      </a:defRPr>
    </a:lvl3pPr>
    <a:lvl4pPr marL="0" indent="0" algn="l" defTabSz="720000" rtl="0" eaLnBrk="1" latinLnBrk="0" hangingPunct="1">
      <a:spcBef>
        <a:spcPts val="700"/>
      </a:spcBef>
      <a:spcAft>
        <a:spcPts val="0"/>
      </a:spcAft>
      <a:buClr>
        <a:schemeClr val="tx2"/>
      </a:buClr>
      <a:buFont typeface="Arial" panose="020B0604020202020204" pitchFamily="34" charset="0"/>
      <a:buNone/>
      <a:tabLst>
        <a:tab pos="216000" algn="l"/>
        <a:tab pos="720000" algn="l"/>
        <a:tab pos="936000" algn="l"/>
        <a:tab pos="1080000" algn="l"/>
        <a:tab pos="1296000" algn="l"/>
      </a:tabLst>
      <a:defRPr sz="1400" kern="1200">
        <a:solidFill>
          <a:schemeClr val="tx2"/>
        </a:solidFill>
        <a:latin typeface="+mn-lt"/>
        <a:ea typeface="+mn-ea"/>
        <a:cs typeface="+mn-cs"/>
      </a:defRPr>
    </a:lvl4pPr>
    <a:lvl5pPr marL="216000" indent="-216000" algn="l" defTabSz="720000" rtl="0" eaLnBrk="1" latinLnBrk="0" hangingPunct="1">
      <a:spcBef>
        <a:spcPts val="700"/>
      </a:spcBef>
      <a:buClr>
        <a:schemeClr val="tx2"/>
      </a:buClr>
      <a:buFont typeface="Georgia" panose="02040502050405020303" pitchFamily="18" charset="0"/>
      <a:buChar char="–"/>
      <a:tabLst>
        <a:tab pos="216000" algn="l"/>
        <a:tab pos="720000" algn="l"/>
        <a:tab pos="936000" algn="l"/>
        <a:tab pos="1080000" algn="l"/>
        <a:tab pos="1296000" algn="l"/>
      </a:tabLst>
      <a:defRPr sz="1400" kern="1200">
        <a:solidFill>
          <a:schemeClr val="tx2"/>
        </a:solidFill>
        <a:latin typeface="+mn-lt"/>
        <a:ea typeface="+mn-ea"/>
        <a:cs typeface="+mn-cs"/>
      </a:defRPr>
    </a:lvl5pPr>
    <a:lvl6pPr marL="216000" indent="-216000" algn="l" defTabSz="720000" rtl="0" eaLnBrk="1" latinLnBrk="0" hangingPunct="1">
      <a:spcBef>
        <a:spcPts val="0"/>
      </a:spcBef>
      <a:buClr>
        <a:schemeClr val="tx2"/>
      </a:buClr>
      <a:buFont typeface="Georgia" panose="02040502050405020303" pitchFamily="18" charset="0"/>
      <a:buChar char="–"/>
      <a:tabLst>
        <a:tab pos="216000" algn="l"/>
        <a:tab pos="720000" algn="l"/>
        <a:tab pos="936000" algn="l"/>
        <a:tab pos="1080000" algn="l"/>
        <a:tab pos="1296000" algn="l"/>
      </a:tabLst>
      <a:defRPr sz="1400" kern="1200" baseline="0">
        <a:solidFill>
          <a:schemeClr val="tx2"/>
        </a:solidFill>
        <a:latin typeface="+mn-lt"/>
        <a:ea typeface="+mn-ea"/>
        <a:cs typeface="+mn-cs"/>
      </a:defRPr>
    </a:lvl6pPr>
    <a:lvl7pPr marL="0" indent="0" algn="l" defTabSz="720000" rtl="0" eaLnBrk="1" latinLnBrk="0" hangingPunct="1">
      <a:spcBef>
        <a:spcPts val="550"/>
      </a:spcBef>
      <a:buFont typeface="Arial" panose="020B0604020202020204" pitchFamily="34" charset="0"/>
      <a:buNone/>
      <a:tabLst>
        <a:tab pos="216000" algn="l"/>
        <a:tab pos="720000" algn="l"/>
        <a:tab pos="936000" algn="l"/>
        <a:tab pos="1080000" algn="l"/>
        <a:tab pos="1296000" algn="l"/>
      </a:tabLst>
      <a:defRPr sz="1100" kern="1200" baseline="0">
        <a:solidFill>
          <a:schemeClr val="tx2"/>
        </a:solidFill>
        <a:latin typeface="+mn-lt"/>
        <a:ea typeface="+mn-ea"/>
        <a:cs typeface="+mn-cs"/>
      </a:defRPr>
    </a:lvl7pPr>
    <a:lvl8pPr marL="144000" indent="-144000" algn="l" defTabSz="720000" rtl="0" eaLnBrk="1" latinLnBrk="0" hangingPunct="1">
      <a:spcBef>
        <a:spcPts val="550"/>
      </a:spcBef>
      <a:buClr>
        <a:schemeClr val="tx2"/>
      </a:buClr>
      <a:buFont typeface="Georgia" panose="02040502050405020303" pitchFamily="18" charset="0"/>
      <a:buChar char="–"/>
      <a:tabLst>
        <a:tab pos="216000" algn="l"/>
        <a:tab pos="720000" algn="l"/>
        <a:tab pos="936000" algn="l"/>
        <a:tab pos="1080000" algn="l"/>
        <a:tab pos="1296000" algn="l"/>
      </a:tabLst>
      <a:defRPr sz="1100" kern="1200" baseline="0">
        <a:solidFill>
          <a:schemeClr val="tx2"/>
        </a:solidFill>
        <a:latin typeface="+mn-lt"/>
        <a:ea typeface="+mn-ea"/>
        <a:cs typeface="+mn-cs"/>
      </a:defRPr>
    </a:lvl8pPr>
    <a:lvl9pPr marL="0" indent="0" algn="l" defTabSz="720000" rtl="0" eaLnBrk="1" latinLnBrk="0" hangingPunct="1">
      <a:spcBef>
        <a:spcPts val="450"/>
      </a:spcBef>
      <a:buFont typeface="Arial" panose="020B0604020202020204" pitchFamily="34" charset="0"/>
      <a:buNone/>
      <a:tabLst>
        <a:tab pos="216000" algn="l"/>
        <a:tab pos="720000" algn="l"/>
        <a:tab pos="936000" algn="l"/>
        <a:tab pos="1080000" algn="l"/>
        <a:tab pos="1296000" algn="l"/>
      </a:tabLst>
      <a:defRPr sz="900" kern="1200" baseline="0">
        <a:solidFill>
          <a:schemeClr val="tx2"/>
        </a:solidFill>
        <a:latin typeface="+mn-lt"/>
        <a:ea typeface="+mn-ea"/>
        <a:cs typeface="+mn-cs"/>
      </a:defRPr>
    </a:lvl9pPr>
  </p:defaultTextStyle>
  <p:extLst>
    <p:ext uri="{EFAFB233-063F-42B5-8137-9DF3F51BA10A}">
      <p15:sldGuideLst xmlns="" xmlns:p15="http://schemas.microsoft.com/office/powerpoint/2012/main">
        <p15:guide id="6" pos="2971">
          <p15:clr>
            <a:srgbClr val="A4A3A4"/>
          </p15:clr>
        </p15:guide>
        <p15:guide id="7" pos="2789">
          <p15:clr>
            <a:srgbClr val="A4A3A4"/>
          </p15:clr>
        </p15:guide>
        <p15:guide id="8" pos="3696">
          <p15:clr>
            <a:srgbClr val="A4A3A4"/>
          </p15:clr>
        </p15:guide>
        <p15:guide id="9" pos="3833">
          <p15:clr>
            <a:srgbClr val="A4A3A4"/>
          </p15:clr>
        </p15:guide>
        <p15:guide id="11" pos="2064">
          <p15:clr>
            <a:srgbClr val="A4A3A4"/>
          </p15:clr>
        </p15:guide>
        <p15:guide id="12" pos="1927">
          <p15:clr>
            <a:srgbClr val="A4A3A4"/>
          </p15:clr>
        </p15:guide>
        <p15:guide id="14" pos="4150">
          <p15:clr>
            <a:srgbClr val="A4A3A4"/>
          </p15:clr>
        </p15:guide>
        <p15:guide id="15" pos="4286">
          <p15:clr>
            <a:srgbClr val="A4A3A4"/>
          </p15:clr>
        </p15:guide>
        <p15:guide id="19" pos="3107">
          <p15:clr>
            <a:srgbClr val="A4A3A4"/>
          </p15:clr>
        </p15:guide>
        <p15:guide id="20" pos="3515">
          <p15:clr>
            <a:srgbClr val="A4A3A4"/>
          </p15:clr>
        </p15:guide>
        <p15:guide id="21" orient="horz" pos="2160">
          <p15:clr>
            <a:srgbClr val="A4A3A4"/>
          </p15:clr>
        </p15:guide>
        <p15:guide id="22" pos="295">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Sabine Keller" initials="SK" lastIdx="6" clrIdx="0"/>
  <p:cmAuthor id="1" name="Markus Schenker" initials="MS" lastIdx="1" clrIdx="1">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5FA1"/>
    <a:srgbClr val="43576E"/>
    <a:srgbClr val="8D7D73"/>
    <a:srgbClr val="00FF00"/>
    <a:srgbClr val="504F47"/>
    <a:srgbClr val="6C7448"/>
    <a:srgbClr val="642D5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98291944-D6CE-494D-B298-13B4852C714D}">
  <a:tblStyle styleId="{98291944-D6CE-494D-B298-13B4852C714D}" styleName="SFP Tabellenstil">
    <a:tblBg/>
    <a:wholeTbl>
      <a:tcTxStyle b="off" i="off">
        <a:fontRef idx="major"/>
        <a:schemeClr val="tx1"/>
      </a:tcTxStyle>
      <a:tcStyle>
        <a:tcBdr>
          <a:left>
            <a:ln>
              <a:noFill/>
            </a:ln>
          </a:left>
          <a:right>
            <a:ln>
              <a:noFill/>
            </a:ln>
          </a:right>
          <a:top>
            <a:ln>
              <a:noFill/>
            </a:ln>
          </a:top>
          <a:bottom>
            <a:ln>
              <a:noFill/>
            </a:ln>
          </a:bottom>
          <a:insideH>
            <a:ln w="6350" cap="flat" cmpd="sng" algn="ctr">
              <a:solidFill>
                <a:schemeClr val="lt2"/>
              </a:solidFill>
              <a:prstDash val="solid"/>
            </a:ln>
          </a:insideH>
          <a:insideV>
            <a:ln>
              <a:noFill/>
            </a:ln>
          </a:insideV>
        </a:tcBdr>
      </a:tcStyle>
    </a:wholeTbl>
    <a:band1H>
      <a:tcStyle>
        <a:tcBdr/>
      </a:tcStyle>
    </a:band1H>
    <a:band2H>
      <a:tcStyle>
        <a:tcBdr/>
      </a:tcStyle>
    </a:band2H>
    <a:band1V>
      <a:tcStyle>
        <a:tcBdr/>
      </a:tcStyle>
    </a:band1V>
    <a:band2V>
      <a:tcStyle>
        <a:tcBdr/>
      </a:tcStyle>
    </a:band2V>
    <a:lastCol>
      <a:tcTxStyle b="on" i="off">
        <a:fontRef idx="major"/>
        <a:schemeClr val="tx1"/>
      </a:tcTxStyle>
      <a:tcStyle>
        <a:tcBdr/>
      </a:tcStyle>
    </a:lastCol>
    <a:firstCol>
      <a:tcTxStyle b="on" i="off">
        <a:fontRef idx="major"/>
        <a:schemeClr val="tx2"/>
      </a:tcTxStyle>
      <a:tcStyle>
        <a:tcBdr/>
      </a:tcStyle>
    </a:firstCol>
    <a:lastRow>
      <a:tcTxStyle b="on" i="off">
        <a:fontRef idx="major"/>
        <a:schemeClr val="tx1"/>
      </a:tcTxStyle>
      <a:tcStyle>
        <a:tcBdr/>
      </a:tcStyle>
    </a:lastRow>
    <a:seCell>
      <a:tcStyle>
        <a:tcBdr/>
      </a:tcStyle>
    </a:seCell>
    <a:swCell>
      <a:tcStyle>
        <a:tcBdr/>
      </a:tcStyle>
    </a:swCell>
    <a:firstRow>
      <a:tcTxStyle b="on" i="off">
        <a:fontRef idx="major"/>
        <a:schemeClr val="tx2"/>
      </a:tcTxStyle>
      <a:tcStyle>
        <a:tcBdr>
          <a:bottom>
            <a:ln w="25400" cap="flat" cmpd="sng" algn="ctr">
              <a:solidFill>
                <a:schemeClr val="lt2"/>
              </a:solidFill>
              <a:prstDash val="solid"/>
            </a:ln>
          </a:bottom>
        </a:tcBdr>
      </a:tcStyle>
    </a:firstRow>
    <a:neCell>
      <a:tcStyle>
        <a:tcBdr/>
      </a:tcStyle>
    </a:neCell>
    <a:nwCell>
      <a:tcStyle>
        <a:tcBdr/>
      </a:tcStyle>
    </a:nwCell>
    <a:extLst/>
  </a:tblStyle>
  <a:tblStyle styleId="{A61FF0F8-B16E-4894-93A2-D45A47107C2B}" styleName="SFP Fakten">
    <a:tblBg/>
    <a:wholeTbl>
      <a:tcTxStyle b="off" i="off">
        <a:fontRef idx="minor"/>
        <a:schemeClr val="tx2"/>
      </a:tcTxStyle>
      <a:tcStyle>
        <a:tcBdr>
          <a:left>
            <a:ln>
              <a:noFill/>
            </a:ln>
          </a:left>
          <a:right>
            <a:ln>
              <a:noFill/>
            </a:ln>
          </a:right>
          <a:top>
            <a:ln w="6350" cap="flat" cmpd="sng" algn="ctr">
              <a:solidFill>
                <a:schemeClr val="lt2"/>
              </a:solidFill>
              <a:prstDash val="solid"/>
            </a:ln>
          </a:top>
          <a:bottom>
            <a:ln w="6350" cap="flat" cmpd="sng" algn="ctr">
              <a:solidFill>
                <a:schemeClr val="lt2"/>
              </a:solidFill>
              <a:prstDash val="solid"/>
            </a:ln>
          </a:bottom>
          <a:insideH>
            <a:ln w="6350" cap="flat" cmpd="sng" algn="ctr">
              <a:solidFill>
                <a:schemeClr val="lt2"/>
              </a:solidFill>
              <a:prstDash val="solid"/>
            </a:ln>
          </a:insideH>
          <a:insideV>
            <a:ln>
              <a:noFill/>
            </a:ln>
          </a:insideV>
        </a:tcBdr>
      </a:tcStyle>
    </a:wholeTbl>
    <a:extLst/>
  </a:tblStyle>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6114" autoAdjust="0"/>
    <p:restoredTop sz="95228" autoAdjust="0"/>
  </p:normalViewPr>
  <p:slideViewPr>
    <p:cSldViewPr showGuides="1">
      <p:cViewPr>
        <p:scale>
          <a:sx n="104" d="100"/>
          <a:sy n="104" d="100"/>
        </p:scale>
        <p:origin x="-2340" y="-618"/>
      </p:cViewPr>
      <p:guideLst>
        <p:guide orient="horz" pos="2160"/>
        <p:guide pos="2971"/>
        <p:guide pos="2789"/>
        <p:guide pos="3696"/>
        <p:guide pos="3833"/>
        <p:guide pos="2064"/>
        <p:guide pos="1927"/>
        <p:guide pos="4150"/>
        <p:guide pos="4286"/>
        <p:guide pos="3107"/>
        <p:guide pos="3515"/>
        <p:guide pos="295"/>
      </p:guideLst>
    </p:cSldViewPr>
  </p:slideViewPr>
  <p:outlineViewPr>
    <p:cViewPr>
      <p:scale>
        <a:sx n="33" d="100"/>
        <a:sy n="33" d="100"/>
      </p:scale>
      <p:origin x="0" y="-3088"/>
    </p:cViewPr>
  </p:outlineViewPr>
  <p:notesTextViewPr>
    <p:cViewPr>
      <p:scale>
        <a:sx n="1" d="1"/>
        <a:sy n="1" d="1"/>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notesMaster" Target="notesMasters/notesMaster1.xml"/><Relationship Id="rId14"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3" y="2"/>
            <a:ext cx="2945659" cy="498056"/>
          </a:xfrm>
          <a:prstGeom prst="rect">
            <a:avLst/>
          </a:prstGeom>
        </p:spPr>
        <p:txBody>
          <a:bodyPr vert="horz" lIns="91972" tIns="45986" rIns="91972" bIns="45986" rtlCol="0"/>
          <a:lstStyle>
            <a:lvl1pPr algn="l">
              <a:defRPr sz="1200"/>
            </a:lvl1pPr>
          </a:lstStyle>
          <a:p>
            <a:endParaRPr lang="fr-FR" dirty="0"/>
          </a:p>
        </p:txBody>
      </p:sp>
      <p:sp>
        <p:nvSpPr>
          <p:cNvPr id="3" name="Espace réservé de la date 2"/>
          <p:cNvSpPr>
            <a:spLocks noGrp="1"/>
          </p:cNvSpPr>
          <p:nvPr>
            <p:ph type="dt" sz="quarter" idx="1"/>
          </p:nvPr>
        </p:nvSpPr>
        <p:spPr>
          <a:xfrm>
            <a:off x="3850446" y="2"/>
            <a:ext cx="2945659" cy="498056"/>
          </a:xfrm>
          <a:prstGeom prst="rect">
            <a:avLst/>
          </a:prstGeom>
        </p:spPr>
        <p:txBody>
          <a:bodyPr vert="horz" lIns="91972" tIns="45986" rIns="91972" bIns="45986" rtlCol="0"/>
          <a:lstStyle>
            <a:lvl1pPr algn="r">
              <a:defRPr sz="1200"/>
            </a:lvl1pPr>
          </a:lstStyle>
          <a:p>
            <a:fld id="{D9EBA48F-6D7A-0642-A9CF-375DAACCA792}" type="datetimeFigureOut">
              <a:rPr lang="fr-FR" smtClean="0"/>
              <a:t>13/05/2019</a:t>
            </a:fld>
            <a:endParaRPr lang="fr-FR" dirty="0"/>
          </a:p>
        </p:txBody>
      </p:sp>
      <p:sp>
        <p:nvSpPr>
          <p:cNvPr id="4" name="Espace réservé du pied de page 3"/>
          <p:cNvSpPr>
            <a:spLocks noGrp="1"/>
          </p:cNvSpPr>
          <p:nvPr>
            <p:ph type="ftr" sz="quarter" idx="2"/>
          </p:nvPr>
        </p:nvSpPr>
        <p:spPr>
          <a:xfrm>
            <a:off x="3" y="9428588"/>
            <a:ext cx="2945659" cy="498055"/>
          </a:xfrm>
          <a:prstGeom prst="rect">
            <a:avLst/>
          </a:prstGeom>
        </p:spPr>
        <p:txBody>
          <a:bodyPr vert="horz" lIns="91972" tIns="45986" rIns="91972" bIns="45986" rtlCol="0" anchor="b"/>
          <a:lstStyle>
            <a:lvl1pPr algn="l">
              <a:defRPr sz="1200"/>
            </a:lvl1pPr>
          </a:lstStyle>
          <a:p>
            <a:endParaRPr lang="fr-FR" dirty="0"/>
          </a:p>
        </p:txBody>
      </p:sp>
      <p:sp>
        <p:nvSpPr>
          <p:cNvPr id="5" name="Espace réservé du numéro de diapositive 4"/>
          <p:cNvSpPr>
            <a:spLocks noGrp="1"/>
          </p:cNvSpPr>
          <p:nvPr>
            <p:ph type="sldNum" sz="quarter" idx="3"/>
          </p:nvPr>
        </p:nvSpPr>
        <p:spPr>
          <a:xfrm>
            <a:off x="3850446" y="9428588"/>
            <a:ext cx="2945659" cy="498055"/>
          </a:xfrm>
          <a:prstGeom prst="rect">
            <a:avLst/>
          </a:prstGeom>
        </p:spPr>
        <p:txBody>
          <a:bodyPr vert="horz" lIns="91972" tIns="45986" rIns="91972" bIns="45986" rtlCol="0" anchor="b"/>
          <a:lstStyle>
            <a:lvl1pPr algn="r">
              <a:defRPr sz="1200"/>
            </a:lvl1pPr>
          </a:lstStyle>
          <a:p>
            <a:fld id="{CCF49A75-D73C-984F-81CB-CDDB907F0E4E}" type="slidenum">
              <a:rPr lang="fr-FR" smtClean="0"/>
              <a:t>‹#›</a:t>
            </a:fld>
            <a:endParaRPr lang="fr-FR" dirty="0"/>
          </a:p>
        </p:txBody>
      </p:sp>
    </p:spTree>
    <p:extLst>
      <p:ext uri="{BB962C8B-B14F-4D97-AF65-F5344CB8AC3E}">
        <p14:creationId xmlns:p14="http://schemas.microsoft.com/office/powerpoint/2010/main" val="73150756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3" y="2"/>
            <a:ext cx="2945659" cy="498056"/>
          </a:xfrm>
          <a:prstGeom prst="rect">
            <a:avLst/>
          </a:prstGeom>
        </p:spPr>
        <p:txBody>
          <a:bodyPr vert="horz" lIns="91972" tIns="45986" rIns="91972" bIns="45986" rtlCol="0"/>
          <a:lstStyle>
            <a:lvl1pPr algn="l">
              <a:defRPr sz="1200"/>
            </a:lvl1pPr>
          </a:lstStyle>
          <a:p>
            <a:endParaRPr lang="fr-FR" dirty="0"/>
          </a:p>
        </p:txBody>
      </p:sp>
      <p:sp>
        <p:nvSpPr>
          <p:cNvPr id="3" name="Espace réservé de la date 2"/>
          <p:cNvSpPr>
            <a:spLocks noGrp="1"/>
          </p:cNvSpPr>
          <p:nvPr>
            <p:ph type="dt" idx="1"/>
          </p:nvPr>
        </p:nvSpPr>
        <p:spPr>
          <a:xfrm>
            <a:off x="3850446" y="2"/>
            <a:ext cx="2945659" cy="498056"/>
          </a:xfrm>
          <a:prstGeom prst="rect">
            <a:avLst/>
          </a:prstGeom>
        </p:spPr>
        <p:txBody>
          <a:bodyPr vert="horz" lIns="91972" tIns="45986" rIns="91972" bIns="45986" rtlCol="0"/>
          <a:lstStyle>
            <a:lvl1pPr algn="r">
              <a:defRPr sz="1200"/>
            </a:lvl1pPr>
          </a:lstStyle>
          <a:p>
            <a:fld id="{E857A87B-C327-5F49-9B05-008C029A26A1}" type="datetimeFigureOut">
              <a:rPr lang="fr-FR" smtClean="0"/>
              <a:t>13/05/2019</a:t>
            </a:fld>
            <a:endParaRPr lang="fr-FR" dirty="0"/>
          </a:p>
        </p:txBody>
      </p:sp>
      <p:sp>
        <p:nvSpPr>
          <p:cNvPr id="4" name="Espace réservé de l’image des diapositives 3"/>
          <p:cNvSpPr>
            <a:spLocks noGrp="1" noRot="1" noChangeAspect="1"/>
          </p:cNvSpPr>
          <p:nvPr>
            <p:ph type="sldImg" idx="2"/>
          </p:nvPr>
        </p:nvSpPr>
        <p:spPr>
          <a:xfrm>
            <a:off x="1166813" y="1243013"/>
            <a:ext cx="4464050" cy="3349625"/>
          </a:xfrm>
          <a:prstGeom prst="rect">
            <a:avLst/>
          </a:prstGeom>
          <a:noFill/>
          <a:ln w="12700">
            <a:solidFill>
              <a:prstClr val="black"/>
            </a:solidFill>
          </a:ln>
        </p:spPr>
        <p:txBody>
          <a:bodyPr vert="horz" lIns="91972" tIns="45986" rIns="91972" bIns="45986" rtlCol="0" anchor="ctr"/>
          <a:lstStyle/>
          <a:p>
            <a:endParaRPr lang="fr-FR" dirty="0"/>
          </a:p>
        </p:txBody>
      </p:sp>
      <p:sp>
        <p:nvSpPr>
          <p:cNvPr id="5" name="Espace réservé des commentaires 4"/>
          <p:cNvSpPr>
            <a:spLocks noGrp="1"/>
          </p:cNvSpPr>
          <p:nvPr>
            <p:ph type="body" sz="quarter" idx="3"/>
          </p:nvPr>
        </p:nvSpPr>
        <p:spPr>
          <a:xfrm>
            <a:off x="679768" y="4777196"/>
            <a:ext cx="5438140" cy="3908613"/>
          </a:xfrm>
          <a:prstGeom prst="rect">
            <a:avLst/>
          </a:prstGeom>
        </p:spPr>
        <p:txBody>
          <a:bodyPr vert="horz" lIns="91972" tIns="45986" rIns="91972" bIns="45986" rtlCol="0"/>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3" y="9428588"/>
            <a:ext cx="2945659" cy="498055"/>
          </a:xfrm>
          <a:prstGeom prst="rect">
            <a:avLst/>
          </a:prstGeom>
        </p:spPr>
        <p:txBody>
          <a:bodyPr vert="horz" lIns="91972" tIns="45986" rIns="91972" bIns="45986" rtlCol="0" anchor="b"/>
          <a:lstStyle>
            <a:lvl1pPr algn="l">
              <a:defRPr sz="1200"/>
            </a:lvl1pPr>
          </a:lstStyle>
          <a:p>
            <a:endParaRPr lang="fr-FR" dirty="0"/>
          </a:p>
        </p:txBody>
      </p:sp>
      <p:sp>
        <p:nvSpPr>
          <p:cNvPr id="7" name="Espace réservé du numéro de diapositive 6"/>
          <p:cNvSpPr>
            <a:spLocks noGrp="1"/>
          </p:cNvSpPr>
          <p:nvPr>
            <p:ph type="sldNum" sz="quarter" idx="5"/>
          </p:nvPr>
        </p:nvSpPr>
        <p:spPr>
          <a:xfrm>
            <a:off x="3850446" y="9428588"/>
            <a:ext cx="2945659" cy="498055"/>
          </a:xfrm>
          <a:prstGeom prst="rect">
            <a:avLst/>
          </a:prstGeom>
        </p:spPr>
        <p:txBody>
          <a:bodyPr vert="horz" lIns="91972" tIns="45986" rIns="91972" bIns="45986" rtlCol="0" anchor="b"/>
          <a:lstStyle>
            <a:lvl1pPr algn="r">
              <a:defRPr sz="1200"/>
            </a:lvl1pPr>
          </a:lstStyle>
          <a:p>
            <a:fld id="{1366DB9B-197A-264A-A222-5EBAC7251ACA}" type="slidenum">
              <a:rPr lang="fr-FR" smtClean="0"/>
              <a:t>‹#›</a:t>
            </a:fld>
            <a:endParaRPr lang="fr-FR" dirty="0"/>
          </a:p>
        </p:txBody>
      </p:sp>
    </p:spTree>
    <p:extLst>
      <p:ext uri="{BB962C8B-B14F-4D97-AF65-F5344CB8AC3E}">
        <p14:creationId xmlns:p14="http://schemas.microsoft.com/office/powerpoint/2010/main" val="21020079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1366DB9B-197A-264A-A222-5EBAC7251ACA}" type="slidenum">
              <a:rPr lang="fr-FR" smtClean="0"/>
              <a:t>1</a:t>
            </a:fld>
            <a:endParaRPr lang="fr-FR" dirty="0"/>
          </a:p>
        </p:txBody>
      </p:sp>
    </p:spTree>
    <p:extLst>
      <p:ext uri="{BB962C8B-B14F-4D97-AF65-F5344CB8AC3E}">
        <p14:creationId xmlns:p14="http://schemas.microsoft.com/office/powerpoint/2010/main" val="154574520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elfolie">
    <p:bg>
      <p:bgRef idx="1001">
        <a:schemeClr val="bg1"/>
      </p:bgRef>
    </p:bg>
    <p:spTree>
      <p:nvGrpSpPr>
        <p:cNvPr id="1" name=""/>
        <p:cNvGrpSpPr/>
        <p:nvPr/>
      </p:nvGrpSpPr>
      <p:grpSpPr>
        <a:xfrm>
          <a:off x="0" y="0"/>
          <a:ext cx="0" cy="0"/>
          <a:chOff x="0" y="0"/>
          <a:chExt cx="0" cy="0"/>
        </a:xfrm>
      </p:grpSpPr>
      <p:pic>
        <p:nvPicPr>
          <p:cNvPr id="4" name="Grafik 3">
            <a:extLst>
              <a:ext uri="{FF2B5EF4-FFF2-40B4-BE49-F238E27FC236}">
                <a16:creationId xmlns="" xmlns:a16="http://schemas.microsoft.com/office/drawing/2014/main" id="{5F8B7781-CE48-2347-AC01-65DF82FF33A2}"/>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t="13397" b="21653"/>
          <a:stretch/>
        </p:blipFill>
        <p:spPr>
          <a:xfrm>
            <a:off x="0" y="1255742"/>
            <a:ext cx="9143999" cy="3959354"/>
          </a:xfrm>
          <a:prstGeom prst="rect">
            <a:avLst/>
          </a:prstGeom>
        </p:spPr>
      </p:pic>
      <p:sp>
        <p:nvSpPr>
          <p:cNvPr id="8" name="Rechteck 7">
            <a:extLst>
              <a:ext uri="{FF2B5EF4-FFF2-40B4-BE49-F238E27FC236}">
                <a16:creationId xmlns="" xmlns:a16="http://schemas.microsoft.com/office/drawing/2014/main" id="{795891B3-3554-8745-A130-17464E506422}"/>
              </a:ext>
            </a:extLst>
          </p:cNvPr>
          <p:cNvSpPr/>
          <p:nvPr userDrawn="1"/>
        </p:nvSpPr>
        <p:spPr>
          <a:xfrm>
            <a:off x="2307431" y="3991422"/>
            <a:ext cx="6844055" cy="286657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 name="Untertitel 2"/>
          <p:cNvSpPr>
            <a:spLocks noGrp="1"/>
          </p:cNvSpPr>
          <p:nvPr>
            <p:ph type="subTitle" idx="1"/>
          </p:nvPr>
        </p:nvSpPr>
        <p:spPr>
          <a:xfrm>
            <a:off x="2552066" y="4971909"/>
            <a:ext cx="3671888" cy="392554"/>
          </a:xfrm>
        </p:spPr>
        <p:txBody>
          <a:bodyPr>
            <a:noAutofit/>
          </a:bodyPr>
          <a:lstStyle>
            <a:lvl1pPr marL="0" indent="0" algn="l">
              <a:buNone/>
              <a:defRPr sz="2000" b="0">
                <a:solidFill>
                  <a:schemeClr val="accent1"/>
                </a:solidFill>
                <a:latin typeface="Arial" charset="0"/>
                <a:ea typeface="Arial" charset="0"/>
                <a:cs typeface="Arial"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endParaRPr lang="de-CH" noProof="0" dirty="0"/>
          </a:p>
        </p:txBody>
      </p:sp>
      <p:sp>
        <p:nvSpPr>
          <p:cNvPr id="5" name="ZoneTexte 4"/>
          <p:cNvSpPr txBox="1"/>
          <p:nvPr userDrawn="1"/>
        </p:nvSpPr>
        <p:spPr>
          <a:xfrm>
            <a:off x="8159262" y="5215095"/>
            <a:ext cx="914400" cy="914400"/>
          </a:xfrm>
          <a:prstGeom prst="rect">
            <a:avLst/>
          </a:prstGeom>
          <a:noFill/>
        </p:spPr>
        <p:txBody>
          <a:bodyPr wrap="none" lIns="0" tIns="0" rIns="0" bIns="0" rtlCol="0">
            <a:noAutofit/>
          </a:bodyPr>
          <a:lstStyle/>
          <a:p>
            <a:endParaRPr lang="fr-FR" dirty="0"/>
          </a:p>
        </p:txBody>
      </p:sp>
      <p:sp>
        <p:nvSpPr>
          <p:cNvPr id="9" name="Untertitel 2">
            <a:extLst>
              <a:ext uri="{FF2B5EF4-FFF2-40B4-BE49-F238E27FC236}">
                <a16:creationId xmlns="" xmlns:a16="http://schemas.microsoft.com/office/drawing/2014/main" id="{F8F69A46-A40A-B343-B52D-2DD3C97D8964}"/>
              </a:ext>
            </a:extLst>
          </p:cNvPr>
          <p:cNvSpPr txBox="1">
            <a:spLocks/>
          </p:cNvSpPr>
          <p:nvPr userDrawn="1"/>
        </p:nvSpPr>
        <p:spPr>
          <a:xfrm>
            <a:off x="2552066" y="6026367"/>
            <a:ext cx="3671888" cy="392554"/>
          </a:xfrm>
          <a:prstGeom prst="rect">
            <a:avLst/>
          </a:prstGeom>
        </p:spPr>
        <p:txBody>
          <a:bodyPr vert="horz" lIns="0" tIns="0" rIns="0" bIns="0" rtlCol="0">
            <a:noAutofit/>
          </a:bodyPr>
          <a:lstStyle>
            <a:lvl1pPr marL="0" indent="0" algn="l" defTabSz="720000" rtl="0" eaLnBrk="1" latinLnBrk="0" hangingPunct="1">
              <a:spcBef>
                <a:spcPts val="850"/>
              </a:spcBef>
              <a:spcAft>
                <a:spcPts val="0"/>
              </a:spcAft>
              <a:buFont typeface="Arial" panose="020B0604020202020204" pitchFamily="34" charset="0"/>
              <a:buNone/>
              <a:tabLst>
                <a:tab pos="216000" algn="l"/>
                <a:tab pos="720000" algn="l"/>
                <a:tab pos="936000" algn="l"/>
                <a:tab pos="1080000" algn="l"/>
                <a:tab pos="1296000" algn="l"/>
              </a:tabLst>
              <a:defRPr sz="2000" b="0" kern="1200">
                <a:solidFill>
                  <a:schemeClr val="accent1"/>
                </a:solidFill>
                <a:latin typeface="Arial" charset="0"/>
                <a:ea typeface="Arial" charset="0"/>
                <a:cs typeface="Arial" charset="0"/>
              </a:defRPr>
            </a:lvl1pPr>
            <a:lvl2pPr marL="457200" indent="0" algn="ctr" defTabSz="720000" rtl="0" eaLnBrk="1" latinLnBrk="0" hangingPunct="1">
              <a:spcBef>
                <a:spcPts val="850"/>
              </a:spcBef>
              <a:spcAft>
                <a:spcPts val="0"/>
              </a:spcAft>
              <a:buClrTx/>
              <a:buFont typeface="Georgia" panose="02040502050405020303" pitchFamily="18" charset="0"/>
              <a:buNone/>
              <a:tabLst>
                <a:tab pos="216000" algn="l"/>
                <a:tab pos="720000" algn="l"/>
                <a:tab pos="936000" algn="l"/>
                <a:tab pos="1080000" algn="l"/>
                <a:tab pos="1296000" algn="l"/>
              </a:tabLst>
              <a:defRPr sz="1700" kern="1200">
                <a:solidFill>
                  <a:schemeClr val="tx1">
                    <a:tint val="75000"/>
                  </a:schemeClr>
                </a:solidFill>
                <a:latin typeface="+mj-lt"/>
                <a:ea typeface="+mn-ea"/>
                <a:cs typeface="+mn-cs"/>
              </a:defRPr>
            </a:lvl2pPr>
            <a:lvl3pPr marL="914400" indent="0" algn="ctr" defTabSz="720000" rtl="0" eaLnBrk="1" latinLnBrk="0" hangingPunct="1">
              <a:spcBef>
                <a:spcPts val="0"/>
              </a:spcBef>
              <a:spcAft>
                <a:spcPts val="0"/>
              </a:spcAft>
              <a:buClrTx/>
              <a:buFont typeface="Georgia" panose="02040502050405020303" pitchFamily="18" charset="0"/>
              <a:buNone/>
              <a:tabLst>
                <a:tab pos="216000" algn="l"/>
                <a:tab pos="720000" algn="l"/>
                <a:tab pos="936000" algn="l"/>
                <a:tab pos="1080000" algn="l"/>
                <a:tab pos="1296000" algn="l"/>
              </a:tabLst>
              <a:defRPr sz="1700" kern="1200">
                <a:solidFill>
                  <a:schemeClr val="tx1">
                    <a:tint val="75000"/>
                  </a:schemeClr>
                </a:solidFill>
                <a:latin typeface="+mj-lt"/>
                <a:ea typeface="+mn-ea"/>
                <a:cs typeface="+mn-cs"/>
              </a:defRPr>
            </a:lvl3pPr>
            <a:lvl4pPr marL="1371600" indent="0" algn="ctr" defTabSz="720000" rtl="0" eaLnBrk="1" latinLnBrk="0" hangingPunct="1">
              <a:spcBef>
                <a:spcPts val="700"/>
              </a:spcBef>
              <a:spcAft>
                <a:spcPts val="0"/>
              </a:spcAft>
              <a:buClr>
                <a:schemeClr val="tx2"/>
              </a:buClr>
              <a:buFont typeface="Arial" panose="020B0604020202020204" pitchFamily="34" charset="0"/>
              <a:buNone/>
              <a:tabLst>
                <a:tab pos="216000" algn="l"/>
                <a:tab pos="720000" algn="l"/>
                <a:tab pos="936000" algn="l"/>
                <a:tab pos="1080000" algn="l"/>
                <a:tab pos="1296000" algn="l"/>
              </a:tabLst>
              <a:defRPr sz="1400" kern="1200">
                <a:solidFill>
                  <a:schemeClr val="tx1">
                    <a:tint val="75000"/>
                  </a:schemeClr>
                </a:solidFill>
                <a:latin typeface="+mj-lt"/>
                <a:ea typeface="+mn-ea"/>
                <a:cs typeface="+mn-cs"/>
              </a:defRPr>
            </a:lvl4pPr>
            <a:lvl5pPr marL="1828800" indent="0" algn="ctr" defTabSz="720000" rtl="0" eaLnBrk="1" latinLnBrk="0" hangingPunct="1">
              <a:spcBef>
                <a:spcPts val="700"/>
              </a:spcBef>
              <a:buClrTx/>
              <a:buFont typeface="Georgia" panose="02040502050405020303" pitchFamily="18" charset="0"/>
              <a:buNone/>
              <a:tabLst>
                <a:tab pos="216000" algn="l"/>
                <a:tab pos="720000" algn="l"/>
                <a:tab pos="936000" algn="l"/>
                <a:tab pos="1080000" algn="l"/>
                <a:tab pos="1296000" algn="l"/>
              </a:tabLst>
              <a:defRPr sz="1400" kern="1200">
                <a:solidFill>
                  <a:schemeClr val="tx1">
                    <a:tint val="75000"/>
                  </a:schemeClr>
                </a:solidFill>
                <a:latin typeface="+mj-lt"/>
                <a:ea typeface="+mn-ea"/>
                <a:cs typeface="+mn-cs"/>
              </a:defRPr>
            </a:lvl5pPr>
            <a:lvl6pPr marL="2286000" indent="0" algn="ctr" defTabSz="720000" rtl="0" eaLnBrk="1" latinLnBrk="0" hangingPunct="1">
              <a:spcBef>
                <a:spcPts val="0"/>
              </a:spcBef>
              <a:buClrTx/>
              <a:buFont typeface="Georgia" panose="02040502050405020303" pitchFamily="18" charset="0"/>
              <a:buNone/>
              <a:tabLst>
                <a:tab pos="216000" algn="l"/>
                <a:tab pos="720000" algn="l"/>
                <a:tab pos="936000" algn="l"/>
                <a:tab pos="1080000" algn="l"/>
                <a:tab pos="1296000" algn="l"/>
              </a:tabLst>
              <a:defRPr sz="1400" kern="1200" baseline="0">
                <a:solidFill>
                  <a:schemeClr val="tx1">
                    <a:tint val="75000"/>
                  </a:schemeClr>
                </a:solidFill>
                <a:latin typeface="+mj-lt"/>
                <a:ea typeface="+mn-ea"/>
                <a:cs typeface="+mn-cs"/>
              </a:defRPr>
            </a:lvl6pPr>
            <a:lvl7pPr marL="2743200" indent="0" algn="ctr" defTabSz="720000" rtl="0" eaLnBrk="1" latinLnBrk="0" hangingPunct="1">
              <a:spcBef>
                <a:spcPts val="550"/>
              </a:spcBef>
              <a:buFont typeface="Arial" panose="020B0604020202020204" pitchFamily="34" charset="0"/>
              <a:buNone/>
              <a:tabLst>
                <a:tab pos="216000" algn="l"/>
                <a:tab pos="720000" algn="l"/>
                <a:tab pos="936000" algn="l"/>
                <a:tab pos="1080000" algn="l"/>
                <a:tab pos="1296000" algn="l"/>
              </a:tabLst>
              <a:defRPr sz="1100" kern="1200" baseline="0">
                <a:solidFill>
                  <a:schemeClr val="tx1">
                    <a:tint val="75000"/>
                  </a:schemeClr>
                </a:solidFill>
                <a:latin typeface="+mj-lt"/>
                <a:ea typeface="+mn-ea"/>
                <a:cs typeface="+mn-cs"/>
              </a:defRPr>
            </a:lvl7pPr>
            <a:lvl8pPr marL="3200400" indent="0" algn="ctr" defTabSz="720000" rtl="0" eaLnBrk="1" latinLnBrk="0" hangingPunct="1">
              <a:spcBef>
                <a:spcPts val="550"/>
              </a:spcBef>
              <a:buClrTx/>
              <a:buFont typeface="Georgia" panose="02040502050405020303" pitchFamily="18" charset="0"/>
              <a:buNone/>
              <a:tabLst>
                <a:tab pos="216000" algn="l"/>
                <a:tab pos="720000" algn="l"/>
                <a:tab pos="936000" algn="l"/>
                <a:tab pos="1080000" algn="l"/>
                <a:tab pos="1296000" algn="l"/>
              </a:tabLst>
              <a:defRPr sz="1100" kern="1200" baseline="0">
                <a:solidFill>
                  <a:schemeClr val="tx1">
                    <a:tint val="75000"/>
                  </a:schemeClr>
                </a:solidFill>
                <a:latin typeface="+mj-lt"/>
                <a:ea typeface="+mn-ea"/>
                <a:cs typeface="+mn-cs"/>
              </a:defRPr>
            </a:lvl8pPr>
            <a:lvl9pPr marL="3657600" indent="0" algn="ctr" defTabSz="720000" rtl="0" eaLnBrk="1" latinLnBrk="0" hangingPunct="1">
              <a:spcBef>
                <a:spcPts val="450"/>
              </a:spcBef>
              <a:buFont typeface="Arial" panose="020B0604020202020204" pitchFamily="34" charset="0"/>
              <a:buNone/>
              <a:tabLst>
                <a:tab pos="216000" algn="l"/>
                <a:tab pos="720000" algn="l"/>
                <a:tab pos="936000" algn="l"/>
                <a:tab pos="1080000" algn="l"/>
                <a:tab pos="1296000" algn="l"/>
              </a:tabLst>
              <a:defRPr sz="900" kern="1200" baseline="0">
                <a:solidFill>
                  <a:schemeClr val="tx1">
                    <a:tint val="75000"/>
                  </a:schemeClr>
                </a:solidFill>
                <a:latin typeface="+mj-lt"/>
                <a:ea typeface="+mn-ea"/>
                <a:cs typeface="+mn-cs"/>
              </a:defRPr>
            </a:lvl9pPr>
          </a:lstStyle>
          <a:p>
            <a:endParaRPr lang="de-CH" dirty="0"/>
          </a:p>
        </p:txBody>
      </p:sp>
      <p:sp>
        <p:nvSpPr>
          <p:cNvPr id="10" name="Titel 9">
            <a:extLst>
              <a:ext uri="{FF2B5EF4-FFF2-40B4-BE49-F238E27FC236}">
                <a16:creationId xmlns="" xmlns:a16="http://schemas.microsoft.com/office/drawing/2014/main" id="{6EC90217-5538-CB41-9200-D2D05E60C61A}"/>
              </a:ext>
            </a:extLst>
          </p:cNvPr>
          <p:cNvSpPr>
            <a:spLocks noGrp="1"/>
          </p:cNvSpPr>
          <p:nvPr>
            <p:ph type="title"/>
          </p:nvPr>
        </p:nvSpPr>
        <p:spPr>
          <a:xfrm>
            <a:off x="2552065" y="4149080"/>
            <a:ext cx="6196647" cy="822829"/>
          </a:xfrm>
        </p:spPr>
        <p:txBody>
          <a:bodyPr/>
          <a:lstStyle>
            <a:lvl1pPr>
              <a:lnSpc>
                <a:spcPct val="100000"/>
              </a:lnSpc>
              <a:defRPr/>
            </a:lvl1pPr>
          </a:lstStyle>
          <a:p>
            <a:r>
              <a:rPr lang="de-DE" dirty="0"/>
              <a:t>Mastertitelformat bearbeiten</a:t>
            </a:r>
          </a:p>
        </p:txBody>
      </p:sp>
      <p:sp>
        <p:nvSpPr>
          <p:cNvPr id="12" name="Textplatzhalter 11">
            <a:extLst>
              <a:ext uri="{FF2B5EF4-FFF2-40B4-BE49-F238E27FC236}">
                <a16:creationId xmlns="" xmlns:a16="http://schemas.microsoft.com/office/drawing/2014/main" id="{1ADC4109-171C-9345-B37E-991E7A59B9B8}"/>
              </a:ext>
            </a:extLst>
          </p:cNvPr>
          <p:cNvSpPr>
            <a:spLocks noGrp="1"/>
          </p:cNvSpPr>
          <p:nvPr>
            <p:ph type="body" sz="quarter" idx="10" hasCustomPrompt="1"/>
          </p:nvPr>
        </p:nvSpPr>
        <p:spPr>
          <a:xfrm>
            <a:off x="2546350" y="6026151"/>
            <a:ext cx="2962275" cy="283170"/>
          </a:xfrm>
        </p:spPr>
        <p:txBody>
          <a:bodyPr/>
          <a:lstStyle>
            <a:lvl1pPr>
              <a:defRPr sz="1400"/>
            </a:lvl1pPr>
          </a:lstStyle>
          <a:p>
            <a:pPr lvl="0"/>
            <a:r>
              <a:rPr lang="de-DE" dirty="0"/>
              <a:t>Datum</a:t>
            </a:r>
          </a:p>
        </p:txBody>
      </p:sp>
      <p:pic>
        <p:nvPicPr>
          <p:cNvPr id="13" name="Image 5">
            <a:extLst>
              <a:ext uri="{FF2B5EF4-FFF2-40B4-BE49-F238E27FC236}">
                <a16:creationId xmlns="" xmlns:a16="http://schemas.microsoft.com/office/drawing/2014/main" id="{94B29F05-17A9-3D4C-B750-A2C75568C212}"/>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64720" y="439081"/>
            <a:ext cx="1442982" cy="685598"/>
          </a:xfrm>
          <a:prstGeom prst="rect">
            <a:avLst/>
          </a:prstGeom>
        </p:spPr>
      </p:pic>
    </p:spTree>
    <p:extLst>
      <p:ext uri="{BB962C8B-B14F-4D97-AF65-F5344CB8AC3E}">
        <p14:creationId xmlns:p14="http://schemas.microsoft.com/office/powerpoint/2010/main" val="2486764704"/>
      </p:ext>
    </p:extLst>
  </p:cSld>
  <p:clrMapOvr>
    <a:overrideClrMapping bg1="lt1" tx1="dk1" bg2="lt2" tx2="dk2" accent1="accent1" accent2="accent2" accent3="accent3" accent4="accent4" accent5="accent5" accent6="accent6" hlink="hlink" folHlink="folHlink"/>
  </p:clrMapOvr>
  <p:extLst mod="1">
    <p:ext uri="{DCECCB84-F9BA-43D5-87BE-67443E8EF086}">
      <p15:sldGuideLst xmlns="" xmlns:p15="http://schemas.microsoft.com/office/powerpoint/2012/main">
        <p15:guide id="1" orient="horz" pos="2160" userDrawn="1">
          <p15:clr>
            <a:srgbClr val="FBAE40"/>
          </p15:clr>
        </p15:guide>
        <p15:guide id="2" pos="1604" userDrawn="1">
          <p15:clr>
            <a:srgbClr val="FBAE40"/>
          </p15:clr>
        </p15:guide>
        <p15:guide id="3" orient="horz" pos="789" userDrawn="1">
          <p15:clr>
            <a:srgbClr val="FBAE40"/>
          </p15:clr>
        </p15:guide>
        <p15:guide id="4" orient="horz" pos="3278" userDrawn="1">
          <p15:clr>
            <a:srgbClr val="FBAE40"/>
          </p15:clr>
        </p15:guide>
        <p15:guide id="5" pos="1456" userDrawn="1">
          <p15:clr>
            <a:srgbClr val="FBAE40"/>
          </p15:clr>
        </p15:guide>
        <p15:guide id="6" pos="5511" userDrawn="1">
          <p15:clr>
            <a:srgbClr val="FBAE40"/>
          </p15:clr>
        </p15:guide>
        <p15:guide id="7" pos="295"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obj">
  <p:cSld name="1_Titel und Inhalt">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457200" y="469587"/>
            <a:ext cx="8208464" cy="537803"/>
          </a:xfrm>
        </p:spPr>
        <p:txBody>
          <a:bodyPr/>
          <a:lstStyle>
            <a:lvl1pPr>
              <a:defRPr>
                <a:solidFill>
                  <a:srgbClr val="1664A3"/>
                </a:solidFill>
              </a:defRPr>
            </a:lvl1pPr>
          </a:lstStyle>
          <a:p>
            <a:r>
              <a:rPr lang="de-DE" dirty="0"/>
              <a:t>TITELMASTERFORMAT DURCH KLICKEN BEARBEITEN</a:t>
            </a:r>
            <a:endParaRPr lang="de-CH" dirty="0"/>
          </a:p>
        </p:txBody>
      </p:sp>
      <p:sp>
        <p:nvSpPr>
          <p:cNvPr id="3" name="Inhaltsplatzhalter 2"/>
          <p:cNvSpPr>
            <a:spLocks noGrp="1"/>
          </p:cNvSpPr>
          <p:nvPr>
            <p:ph idx="1"/>
          </p:nvPr>
        </p:nvSpPr>
        <p:spPr>
          <a:xfrm>
            <a:off x="457200" y="1379350"/>
            <a:ext cx="8229600" cy="4765730"/>
          </a:xfrm>
        </p:spPr>
        <p:txBody>
          <a:bodyPr/>
          <a:lstStyle>
            <a:lvl1pPr marL="223838" indent="-223838">
              <a:tabLst/>
              <a:defRPr>
                <a:solidFill>
                  <a:schemeClr val="tx1">
                    <a:lumMod val="65000"/>
                    <a:lumOff val="35000"/>
                  </a:schemeClr>
                </a:solidFill>
              </a:defRPr>
            </a:lvl1pPr>
            <a:lvl2pPr>
              <a:defRPr>
                <a:solidFill>
                  <a:schemeClr val="tx1">
                    <a:lumMod val="65000"/>
                    <a:lumOff val="35000"/>
                  </a:schemeClr>
                </a:solidFill>
              </a:defRPr>
            </a:lvl2pPr>
            <a:lvl3pPr>
              <a:defRPr>
                <a:solidFill>
                  <a:schemeClr val="tx1">
                    <a:lumMod val="65000"/>
                    <a:lumOff val="35000"/>
                  </a:schemeClr>
                </a:solidFill>
              </a:defRPr>
            </a:lvl3pPr>
            <a:lvl4pPr>
              <a:defRPr>
                <a:solidFill>
                  <a:schemeClr val="tx1">
                    <a:lumMod val="65000"/>
                    <a:lumOff val="35000"/>
                  </a:schemeClr>
                </a:solidFill>
              </a:defRPr>
            </a:lvl4pPr>
            <a:lvl5pPr>
              <a:defRPr>
                <a:solidFill>
                  <a:schemeClr val="tx1">
                    <a:lumMod val="65000"/>
                    <a:lumOff val="3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de-CH" dirty="0"/>
          </a:p>
        </p:txBody>
      </p:sp>
    </p:spTree>
    <p:extLst>
      <p:ext uri="{BB962C8B-B14F-4D97-AF65-F5344CB8AC3E}">
        <p14:creationId xmlns:p14="http://schemas.microsoft.com/office/powerpoint/2010/main" val="1511985420"/>
      </p:ext>
    </p:extLst>
  </p:cSld>
  <p:clrMapOvr>
    <a:masterClrMapping/>
  </p:clrMapOvr>
  <p:hf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Inhaltsverzeichnis">
    <p:spTree>
      <p:nvGrpSpPr>
        <p:cNvPr id="1" name=""/>
        <p:cNvGrpSpPr/>
        <p:nvPr/>
      </p:nvGrpSpPr>
      <p:grpSpPr>
        <a:xfrm>
          <a:off x="0" y="0"/>
          <a:ext cx="0" cy="0"/>
          <a:chOff x="0" y="0"/>
          <a:chExt cx="0" cy="0"/>
        </a:xfrm>
      </p:grpSpPr>
      <p:sp>
        <p:nvSpPr>
          <p:cNvPr id="2" name="Titel 1"/>
          <p:cNvSpPr>
            <a:spLocks noGrp="1"/>
          </p:cNvSpPr>
          <p:nvPr>
            <p:ph type="title" hasCustomPrompt="1"/>
          </p:nvPr>
        </p:nvSpPr>
        <p:spPr/>
        <p:txBody>
          <a:bodyPr/>
          <a:lstStyle>
            <a:lvl1pPr>
              <a:lnSpc>
                <a:spcPct val="100000"/>
              </a:lnSpc>
              <a:defRPr/>
            </a:lvl1pPr>
          </a:lstStyle>
          <a:p>
            <a:r>
              <a:rPr lang="fr-FR" noProof="0" dirty="0" err="1"/>
              <a:t>Titel</a:t>
            </a:r>
            <a:r>
              <a:rPr lang="fr-FR" noProof="0" dirty="0"/>
              <a:t> </a:t>
            </a:r>
            <a:r>
              <a:rPr lang="fr-FR" noProof="0" dirty="0" err="1"/>
              <a:t>einfügen</a:t>
            </a:r>
            <a:endParaRPr lang="de-CH" noProof="0" dirty="0"/>
          </a:p>
        </p:txBody>
      </p:sp>
      <p:sp>
        <p:nvSpPr>
          <p:cNvPr id="4" name="Textplatzhalter 3"/>
          <p:cNvSpPr>
            <a:spLocks noGrp="1"/>
          </p:cNvSpPr>
          <p:nvPr>
            <p:ph type="body" sz="quarter" idx="10" hasCustomPrompt="1"/>
          </p:nvPr>
        </p:nvSpPr>
        <p:spPr>
          <a:xfrm>
            <a:off x="468313" y="2132856"/>
            <a:ext cx="8207375" cy="4104432"/>
          </a:xfrm>
        </p:spPr>
        <p:txBody>
          <a:bodyPr/>
          <a:lstStyle>
            <a:lvl1pPr marL="533400" indent="-533400">
              <a:spcBef>
                <a:spcPts val="1400"/>
              </a:spcBef>
              <a:buClr>
                <a:schemeClr val="accent1"/>
              </a:buClr>
              <a:buFont typeface="+mj-lt"/>
              <a:buAutoNum type="arabicPeriod"/>
              <a:tabLst/>
              <a:defRPr sz="3000">
                <a:solidFill>
                  <a:schemeClr val="accent1"/>
                </a:solidFill>
              </a:defRPr>
            </a:lvl1pPr>
          </a:lstStyle>
          <a:p>
            <a:pPr lvl="0"/>
            <a:r>
              <a:rPr lang="fr-FR" noProof="0" dirty="0" err="1"/>
              <a:t>Text</a:t>
            </a:r>
            <a:r>
              <a:rPr lang="fr-FR" noProof="0" dirty="0"/>
              <a:t> </a:t>
            </a:r>
            <a:r>
              <a:rPr lang="fr-FR" noProof="0" dirty="0" err="1"/>
              <a:t>einfügen</a:t>
            </a:r>
            <a:endParaRPr lang="fr-FR" noProof="0" dirty="0"/>
          </a:p>
        </p:txBody>
      </p:sp>
      <p:sp>
        <p:nvSpPr>
          <p:cNvPr id="5" name="Textfeld 4">
            <a:extLst>
              <a:ext uri="{FF2B5EF4-FFF2-40B4-BE49-F238E27FC236}">
                <a16:creationId xmlns="" xmlns:a16="http://schemas.microsoft.com/office/drawing/2014/main" id="{F0388F5B-29A8-0140-AC50-9DC494AFFF62}"/>
              </a:ext>
            </a:extLst>
          </p:cNvPr>
          <p:cNvSpPr txBox="1"/>
          <p:nvPr userDrawn="1"/>
        </p:nvSpPr>
        <p:spPr>
          <a:xfrm>
            <a:off x="468311" y="6525344"/>
            <a:ext cx="1223963" cy="180020"/>
          </a:xfrm>
          <a:prstGeom prst="rect">
            <a:avLst/>
          </a:prstGeom>
          <a:noFill/>
        </p:spPr>
        <p:txBody>
          <a:bodyPr wrap="none" lIns="0" tIns="0" rIns="0" bIns="18000" rtlCol="0" anchor="b" anchorCtr="0">
            <a:noAutofit/>
          </a:bodyPr>
          <a:lstStyle/>
          <a:p>
            <a:r>
              <a:rPr lang="de-CH" sz="800" noProof="0" dirty="0">
                <a:solidFill>
                  <a:schemeClr val="tx2"/>
                </a:solidFill>
                <a:latin typeface="+mj-lt"/>
              </a:rPr>
              <a:t>Folie </a:t>
            </a:r>
            <a:fld id="{22A35889-3461-4858-9472-B8E7E0109D45}" type="slidenum">
              <a:rPr lang="de-CH" sz="800" kern="1200" noProof="0" smtClean="0">
                <a:solidFill>
                  <a:schemeClr val="tx2"/>
                </a:solidFill>
                <a:latin typeface="+mj-lt"/>
                <a:ea typeface="+mn-ea"/>
                <a:cs typeface="+mn-cs"/>
              </a:rPr>
              <a:pPr/>
              <a:t>‹#›</a:t>
            </a:fld>
            <a:endParaRPr lang="de-CH" sz="800" noProof="0" dirty="0">
              <a:solidFill>
                <a:schemeClr val="tx2"/>
              </a:solidFill>
              <a:latin typeface="+mj-lt"/>
            </a:endParaRPr>
          </a:p>
        </p:txBody>
      </p:sp>
      <p:sp>
        <p:nvSpPr>
          <p:cNvPr id="6" name="Textfeld 5">
            <a:extLst>
              <a:ext uri="{FF2B5EF4-FFF2-40B4-BE49-F238E27FC236}">
                <a16:creationId xmlns="" xmlns:a16="http://schemas.microsoft.com/office/drawing/2014/main" id="{840CE05F-6F78-3D47-B3AA-77C36510141E}"/>
              </a:ext>
            </a:extLst>
          </p:cNvPr>
          <p:cNvSpPr txBox="1"/>
          <p:nvPr userDrawn="1"/>
        </p:nvSpPr>
        <p:spPr>
          <a:xfrm>
            <a:off x="6011863" y="6525344"/>
            <a:ext cx="2663825" cy="180020"/>
          </a:xfrm>
          <a:prstGeom prst="rect">
            <a:avLst/>
          </a:prstGeom>
          <a:noFill/>
        </p:spPr>
        <p:txBody>
          <a:bodyPr wrap="none" lIns="0" tIns="0" rIns="0" bIns="18000" rtlCol="0" anchor="b" anchorCtr="0">
            <a:noAutofit/>
          </a:bodyPr>
          <a:lstStyle/>
          <a:p>
            <a:pPr algn="r"/>
            <a:r>
              <a:rPr lang="de-CH" sz="800" kern="1200" noProof="0" dirty="0">
                <a:solidFill>
                  <a:schemeClr val="tx2"/>
                </a:solidFill>
                <a:latin typeface="+mn-lt"/>
                <a:ea typeface="+mn-ea"/>
                <a:cs typeface="+mn-cs"/>
              </a:rPr>
              <a:t>SFP Anlagestiftung</a:t>
            </a:r>
          </a:p>
        </p:txBody>
      </p:sp>
    </p:spTree>
    <p:extLst>
      <p:ext uri="{BB962C8B-B14F-4D97-AF65-F5344CB8AC3E}">
        <p14:creationId xmlns:p14="http://schemas.microsoft.com/office/powerpoint/2010/main" val="795870027"/>
      </p:ext>
    </p:extLst>
  </p:cSld>
  <p:clrMapOvr>
    <a:masterClrMapping/>
  </p:clrMapOvr>
  <p:extLst mod="1">
    <p:ext uri="{DCECCB84-F9BA-43D5-87BE-67443E8EF086}">
      <p15:sldGuideLst xmlns="" xmlns:p15="http://schemas.microsoft.com/office/powerpoint/2012/main">
        <p15:guide id="1" orient="horz" pos="255" userDrawn="1">
          <p15:clr>
            <a:srgbClr val="FBAE40"/>
          </p15:clr>
        </p15:guide>
        <p15:guide id="2" pos="5472" userDrawn="1">
          <p15:clr>
            <a:srgbClr val="FBAE40"/>
          </p15:clr>
        </p15:guide>
        <p15:guide id="3" orient="horz" pos="709" userDrawn="1">
          <p15:clr>
            <a:srgbClr val="FBAE40"/>
          </p15:clr>
        </p15:guide>
        <p15:guide id="4" pos="295" userDrawn="1">
          <p15:clr>
            <a:srgbClr val="FBAE40"/>
          </p15:clr>
        </p15:guide>
        <p15:guide id="5" orient="horz" pos="4201" userDrawn="1">
          <p15:clr>
            <a:srgbClr val="FBAE40"/>
          </p15:clr>
        </p15:guide>
        <p15:guide id="6" orient="horz" pos="4110" userDrawn="1">
          <p15:clr>
            <a:srgbClr val="FBAE40"/>
          </p15:clr>
        </p15:guide>
        <p15:guide id="7" orient="horz" pos="3929" userDrawn="1">
          <p15:clr>
            <a:srgbClr val="FBAE40"/>
          </p15:clr>
        </p15:guide>
        <p15:guide id="8" orient="horz" pos="935" userDrawn="1">
          <p15:clr>
            <a:srgbClr val="FBAE40"/>
          </p15:clr>
        </p15:guide>
        <p15:guide id="9" orient="horz" pos="1344"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Abschnittsüberschrift">
    <p:bg>
      <p:bgRef idx="1001">
        <a:schemeClr val="bg1"/>
      </p:bgRef>
    </p:bg>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827584" y="2996952"/>
            <a:ext cx="7488832" cy="1080119"/>
          </a:xfrm>
          <a:solidFill>
            <a:schemeClr val="bg1">
              <a:alpha val="68000"/>
            </a:schemeClr>
          </a:solidFill>
        </p:spPr>
        <p:txBody>
          <a:bodyPr anchor="ctr">
            <a:noAutofit/>
          </a:bodyPr>
          <a:lstStyle>
            <a:lvl1pPr marL="720000" indent="-720000" algn="ctr">
              <a:lnSpc>
                <a:spcPct val="100000"/>
              </a:lnSpc>
              <a:defRPr sz="3600" b="0" cap="none" baseline="0">
                <a:solidFill>
                  <a:schemeClr val="accent1"/>
                </a:solidFill>
                <a:latin typeface="+mj-lt"/>
              </a:defRPr>
            </a:lvl1pPr>
          </a:lstStyle>
          <a:p>
            <a:r>
              <a:rPr lang="fr-FR" noProof="0" dirty="0" err="1"/>
              <a:t>Klicken</a:t>
            </a:r>
            <a:r>
              <a:rPr lang="fr-FR" noProof="0" dirty="0"/>
              <a:t> </a:t>
            </a:r>
            <a:r>
              <a:rPr lang="fr-FR" noProof="0" dirty="0" err="1"/>
              <a:t>und</a:t>
            </a:r>
            <a:r>
              <a:rPr lang="fr-FR" noProof="0" dirty="0"/>
              <a:t> </a:t>
            </a:r>
            <a:r>
              <a:rPr lang="fr-FR" noProof="0" dirty="0" err="1"/>
              <a:t>anpassen</a:t>
            </a:r>
            <a:endParaRPr lang="de-CH" noProof="0" dirty="0"/>
          </a:p>
        </p:txBody>
      </p:sp>
      <p:sp>
        <p:nvSpPr>
          <p:cNvPr id="6" name="Bildplatzhalter 5">
            <a:extLst>
              <a:ext uri="{FF2B5EF4-FFF2-40B4-BE49-F238E27FC236}">
                <a16:creationId xmlns="" xmlns:a16="http://schemas.microsoft.com/office/drawing/2014/main" id="{EB8DDE92-A330-FC4A-9210-FA751C9AC357}"/>
              </a:ext>
            </a:extLst>
          </p:cNvPr>
          <p:cNvSpPr>
            <a:spLocks noGrp="1"/>
          </p:cNvSpPr>
          <p:nvPr>
            <p:ph type="pic" sz="quarter" idx="10"/>
          </p:nvPr>
        </p:nvSpPr>
        <p:spPr>
          <a:xfrm>
            <a:off x="468313" y="404813"/>
            <a:ext cx="8207375" cy="5976937"/>
          </a:xfrm>
        </p:spPr>
        <p:txBody>
          <a:bodyPr/>
          <a:lstStyle/>
          <a:p>
            <a:endParaRPr lang="de-DE"/>
          </a:p>
        </p:txBody>
      </p:sp>
    </p:spTree>
    <p:extLst>
      <p:ext uri="{BB962C8B-B14F-4D97-AF65-F5344CB8AC3E}">
        <p14:creationId xmlns:p14="http://schemas.microsoft.com/office/powerpoint/2010/main" val="1587302210"/>
      </p:ext>
    </p:extLst>
  </p:cSld>
  <p:clrMapOvr>
    <a:overrideClrMapping bg1="lt1" tx1="dk1" bg2="lt2" tx2="dk2" accent1="accent1" accent2="accent2" accent3="accent3" accent4="accent4" accent5="accent5" accent6="accent6" hlink="hlink" folHlink="folHlink"/>
  </p:clrMapOvr>
  <p:extLst>
    <p:ext uri="{DCECCB84-F9BA-43D5-87BE-67443E8EF086}">
      <p15:sldGuideLst xmlns="" xmlns:p15="http://schemas.microsoft.com/office/powerpoint/2012/main">
        <p15:guide id="1" orient="horz" pos="4020" userDrawn="1">
          <p15:clr>
            <a:srgbClr val="FBAE40"/>
          </p15:clr>
        </p15:guide>
        <p15:guide id="2" pos="295" userDrawn="1">
          <p15:clr>
            <a:srgbClr val="FBAE40"/>
          </p15:clr>
        </p15:guide>
        <p15:guide id="3" pos="5465" userDrawn="1">
          <p15:clr>
            <a:srgbClr val="FBAE40"/>
          </p15:clr>
        </p15:guide>
        <p15:guide id="4" orient="horz" pos="255"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el und Inhalt">
    <p:spTree>
      <p:nvGrpSpPr>
        <p:cNvPr id="1" name=""/>
        <p:cNvGrpSpPr/>
        <p:nvPr/>
      </p:nvGrpSpPr>
      <p:grpSpPr>
        <a:xfrm>
          <a:off x="0" y="0"/>
          <a:ext cx="0" cy="0"/>
          <a:chOff x="0" y="0"/>
          <a:chExt cx="0" cy="0"/>
        </a:xfrm>
      </p:grpSpPr>
      <p:sp>
        <p:nvSpPr>
          <p:cNvPr id="3" name="Inhaltsplatzhalter 2"/>
          <p:cNvSpPr>
            <a:spLocks noGrp="1"/>
          </p:cNvSpPr>
          <p:nvPr>
            <p:ph idx="1" hasCustomPrompt="1"/>
          </p:nvPr>
        </p:nvSpPr>
        <p:spPr/>
        <p:txBody>
          <a:bodyPr/>
          <a:lstStyle/>
          <a:p>
            <a:pPr lvl="0"/>
            <a:r>
              <a:rPr lang="fr-FR" noProof="0" dirty="0" err="1"/>
              <a:t>Text</a:t>
            </a:r>
            <a:r>
              <a:rPr lang="fr-FR" noProof="0" dirty="0"/>
              <a:t> </a:t>
            </a:r>
            <a:r>
              <a:rPr lang="fr-FR" noProof="0" dirty="0" err="1"/>
              <a:t>eingeben</a:t>
            </a:r>
            <a:endParaRPr lang="fr-FR" noProof="0" dirty="0"/>
          </a:p>
          <a:p>
            <a:pPr lvl="1"/>
            <a:r>
              <a:rPr lang="fr-FR" noProof="0" dirty="0" err="1"/>
              <a:t>Zweite</a:t>
            </a:r>
            <a:r>
              <a:rPr lang="fr-FR" noProof="0" dirty="0"/>
              <a:t> </a:t>
            </a:r>
            <a:r>
              <a:rPr lang="fr-FR" noProof="0" dirty="0" err="1"/>
              <a:t>Ebene</a:t>
            </a:r>
            <a:endParaRPr lang="fr-FR" noProof="0" dirty="0"/>
          </a:p>
          <a:p>
            <a:pPr lvl="2"/>
            <a:r>
              <a:rPr lang="fr-FR" noProof="0" dirty="0" err="1"/>
              <a:t>Dritte</a:t>
            </a:r>
            <a:r>
              <a:rPr lang="fr-FR" noProof="0" dirty="0"/>
              <a:t> </a:t>
            </a:r>
            <a:r>
              <a:rPr lang="fr-FR" noProof="0" dirty="0" err="1"/>
              <a:t>Ebene</a:t>
            </a:r>
            <a:endParaRPr lang="fr-FR" noProof="0" dirty="0"/>
          </a:p>
          <a:p>
            <a:pPr lvl="3"/>
            <a:r>
              <a:rPr lang="fr-FR" noProof="0" dirty="0" err="1"/>
              <a:t>Vierte</a:t>
            </a:r>
            <a:r>
              <a:rPr lang="fr-FR" noProof="0" dirty="0"/>
              <a:t> </a:t>
            </a:r>
            <a:r>
              <a:rPr lang="fr-FR" noProof="0" dirty="0" err="1"/>
              <a:t>Ebene</a:t>
            </a:r>
            <a:endParaRPr lang="fr-FR" noProof="0" dirty="0"/>
          </a:p>
          <a:p>
            <a:pPr lvl="4"/>
            <a:r>
              <a:rPr lang="fr-FR" noProof="0" dirty="0" err="1"/>
              <a:t>Fünfte</a:t>
            </a:r>
            <a:r>
              <a:rPr lang="fr-FR" noProof="0" dirty="0"/>
              <a:t> </a:t>
            </a:r>
            <a:r>
              <a:rPr lang="fr-FR" noProof="0" dirty="0" err="1"/>
              <a:t>Ebene</a:t>
            </a:r>
            <a:endParaRPr lang="de-CH" noProof="0" dirty="0"/>
          </a:p>
        </p:txBody>
      </p:sp>
      <p:sp>
        <p:nvSpPr>
          <p:cNvPr id="8" name="Textplatzhalter 7"/>
          <p:cNvSpPr>
            <a:spLocks noGrp="1"/>
          </p:cNvSpPr>
          <p:nvPr>
            <p:ph type="body" sz="quarter" idx="10" hasCustomPrompt="1"/>
          </p:nvPr>
        </p:nvSpPr>
        <p:spPr>
          <a:xfrm>
            <a:off x="468313" y="881691"/>
            <a:ext cx="8207375" cy="288032"/>
          </a:xfrm>
        </p:spPr>
        <p:txBody>
          <a:bodyPr/>
          <a:lstStyle>
            <a:lvl1pPr>
              <a:spcBef>
                <a:spcPts val="0"/>
              </a:spcBef>
              <a:defRPr sz="2000" b="0">
                <a:solidFill>
                  <a:schemeClr val="accent1"/>
                </a:solidFill>
                <a:latin typeface="+mj-lt"/>
              </a:defRPr>
            </a:lvl1pPr>
          </a:lstStyle>
          <a:p>
            <a:pPr lvl="0"/>
            <a:r>
              <a:rPr lang="de-CH" noProof="0" dirty="0"/>
              <a:t>Untertitel eingeben (optional)</a:t>
            </a:r>
          </a:p>
        </p:txBody>
      </p:sp>
      <p:sp>
        <p:nvSpPr>
          <p:cNvPr id="5" name="Titel 4"/>
          <p:cNvSpPr>
            <a:spLocks noGrp="1"/>
          </p:cNvSpPr>
          <p:nvPr>
            <p:ph type="title" hasCustomPrompt="1"/>
          </p:nvPr>
        </p:nvSpPr>
        <p:spPr>
          <a:xfrm>
            <a:off x="468313" y="422764"/>
            <a:ext cx="8207375" cy="395895"/>
          </a:xfrm>
        </p:spPr>
        <p:txBody>
          <a:bodyPr/>
          <a:lstStyle>
            <a:lvl1pPr>
              <a:lnSpc>
                <a:spcPct val="100000"/>
              </a:lnSpc>
              <a:defRPr/>
            </a:lvl1pPr>
          </a:lstStyle>
          <a:p>
            <a:r>
              <a:rPr lang="fr-FR" dirty="0" err="1"/>
              <a:t>Titel</a:t>
            </a:r>
            <a:r>
              <a:rPr lang="fr-FR" dirty="0"/>
              <a:t> </a:t>
            </a:r>
            <a:r>
              <a:rPr lang="fr-FR" dirty="0" err="1"/>
              <a:t>eingeben</a:t>
            </a:r>
            <a:endParaRPr lang="de-DE" dirty="0"/>
          </a:p>
        </p:txBody>
      </p:sp>
      <p:sp>
        <p:nvSpPr>
          <p:cNvPr id="6" name="Textfeld 5">
            <a:extLst>
              <a:ext uri="{FF2B5EF4-FFF2-40B4-BE49-F238E27FC236}">
                <a16:creationId xmlns="" xmlns:a16="http://schemas.microsoft.com/office/drawing/2014/main" id="{EAC05E9C-11CB-ED48-9617-761AC7EBBC44}"/>
              </a:ext>
            </a:extLst>
          </p:cNvPr>
          <p:cNvSpPr txBox="1"/>
          <p:nvPr userDrawn="1"/>
        </p:nvSpPr>
        <p:spPr>
          <a:xfrm>
            <a:off x="468311" y="6525344"/>
            <a:ext cx="1223963" cy="180020"/>
          </a:xfrm>
          <a:prstGeom prst="rect">
            <a:avLst/>
          </a:prstGeom>
          <a:noFill/>
        </p:spPr>
        <p:txBody>
          <a:bodyPr wrap="none" lIns="0" tIns="0" rIns="0" bIns="18000" rtlCol="0" anchor="b" anchorCtr="0">
            <a:noAutofit/>
          </a:bodyPr>
          <a:lstStyle/>
          <a:p>
            <a:r>
              <a:rPr lang="de-CH" sz="800" noProof="0" dirty="0">
                <a:solidFill>
                  <a:schemeClr val="tx2"/>
                </a:solidFill>
                <a:latin typeface="+mj-lt"/>
              </a:rPr>
              <a:t>Folie </a:t>
            </a:r>
            <a:fld id="{22A35889-3461-4858-9472-B8E7E0109D45}" type="slidenum">
              <a:rPr lang="de-CH" sz="800" kern="1200" noProof="0" smtClean="0">
                <a:solidFill>
                  <a:schemeClr val="tx2"/>
                </a:solidFill>
                <a:latin typeface="+mj-lt"/>
                <a:ea typeface="+mn-ea"/>
                <a:cs typeface="+mn-cs"/>
              </a:rPr>
              <a:pPr/>
              <a:t>‹#›</a:t>
            </a:fld>
            <a:endParaRPr lang="de-CH" sz="800" noProof="0" dirty="0">
              <a:solidFill>
                <a:schemeClr val="tx2"/>
              </a:solidFill>
              <a:latin typeface="+mj-lt"/>
            </a:endParaRPr>
          </a:p>
        </p:txBody>
      </p:sp>
      <p:sp>
        <p:nvSpPr>
          <p:cNvPr id="7" name="Textfeld 6">
            <a:extLst>
              <a:ext uri="{FF2B5EF4-FFF2-40B4-BE49-F238E27FC236}">
                <a16:creationId xmlns="" xmlns:a16="http://schemas.microsoft.com/office/drawing/2014/main" id="{DDE5BAAB-E0D7-0447-AE3A-5BD48A5A3991}"/>
              </a:ext>
            </a:extLst>
          </p:cNvPr>
          <p:cNvSpPr txBox="1"/>
          <p:nvPr userDrawn="1"/>
        </p:nvSpPr>
        <p:spPr>
          <a:xfrm>
            <a:off x="6011863" y="6525344"/>
            <a:ext cx="2663825" cy="180020"/>
          </a:xfrm>
          <a:prstGeom prst="rect">
            <a:avLst/>
          </a:prstGeom>
          <a:noFill/>
        </p:spPr>
        <p:txBody>
          <a:bodyPr wrap="none" lIns="0" tIns="0" rIns="0" bIns="18000" rtlCol="0" anchor="b" anchorCtr="0">
            <a:noAutofit/>
          </a:bodyPr>
          <a:lstStyle/>
          <a:p>
            <a:pPr algn="r"/>
            <a:r>
              <a:rPr lang="de-CH" sz="800" noProof="0" dirty="0">
                <a:solidFill>
                  <a:schemeClr val="tx2"/>
                </a:solidFill>
                <a:latin typeface="+mj-lt"/>
              </a:rPr>
              <a:t>SFP Anlagestiftung</a:t>
            </a:r>
          </a:p>
        </p:txBody>
      </p:sp>
    </p:spTree>
    <p:extLst>
      <p:ext uri="{BB962C8B-B14F-4D97-AF65-F5344CB8AC3E}">
        <p14:creationId xmlns:p14="http://schemas.microsoft.com/office/powerpoint/2010/main" val="1121748106"/>
      </p:ext>
    </p:extLst>
  </p:cSld>
  <p:clrMapOvr>
    <a:masterClrMapping/>
  </p:clrMapOvr>
  <p:extLst mod="1">
    <p:ext uri="{DCECCB84-F9BA-43D5-87BE-67443E8EF086}">
      <p15:sldGuideLst xmlns="" xmlns:p15="http://schemas.microsoft.com/office/powerpoint/2012/main">
        <p15:guide id="1" orient="horz" pos="255" userDrawn="1">
          <p15:clr>
            <a:srgbClr val="FBAE40"/>
          </p15:clr>
        </p15:guide>
        <p15:guide id="2" pos="295" userDrawn="1">
          <p15:clr>
            <a:srgbClr val="FBAE40"/>
          </p15:clr>
        </p15:guide>
        <p15:guide id="3" orient="horz" pos="709" userDrawn="1">
          <p15:clr>
            <a:srgbClr val="FBAE40"/>
          </p15:clr>
        </p15:guide>
        <p15:guide id="4" orient="horz" pos="936" userDrawn="1">
          <p15:clr>
            <a:srgbClr val="FBAE40"/>
          </p15:clr>
        </p15:guide>
        <p15:guide id="5" orient="horz" pos="1343" userDrawn="1">
          <p15:clr>
            <a:srgbClr val="FBAE40"/>
          </p15:clr>
        </p15:guide>
        <p15:guide id="6" orient="horz" pos="3926" userDrawn="1">
          <p15:clr>
            <a:srgbClr val="FBAE40"/>
          </p15:clr>
        </p15:guide>
        <p15:guide id="7" orient="horz" pos="4066" userDrawn="1">
          <p15:clr>
            <a:srgbClr val="FBAE40"/>
          </p15:clr>
        </p15:guide>
        <p15:guide id="8" orient="horz" pos="4201" userDrawn="1">
          <p15:clr>
            <a:srgbClr val="FBAE40"/>
          </p15:clr>
        </p15:guide>
        <p15:guide id="9" pos="5472"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Fallstudie">
    <p:spTree>
      <p:nvGrpSpPr>
        <p:cNvPr id="1" name=""/>
        <p:cNvGrpSpPr/>
        <p:nvPr/>
      </p:nvGrpSpPr>
      <p:grpSpPr>
        <a:xfrm>
          <a:off x="0" y="0"/>
          <a:ext cx="0" cy="0"/>
          <a:chOff x="0" y="0"/>
          <a:chExt cx="0" cy="0"/>
        </a:xfrm>
      </p:grpSpPr>
      <p:sp>
        <p:nvSpPr>
          <p:cNvPr id="4" name="Textplatzhalter 3"/>
          <p:cNvSpPr>
            <a:spLocks noGrp="1"/>
          </p:cNvSpPr>
          <p:nvPr>
            <p:ph type="body" sz="quarter" idx="11" hasCustomPrompt="1"/>
          </p:nvPr>
        </p:nvSpPr>
        <p:spPr>
          <a:xfrm>
            <a:off x="468313" y="1557338"/>
            <a:ext cx="3959225" cy="4679950"/>
          </a:xfrm>
        </p:spPr>
        <p:txBody>
          <a:bodyPr/>
          <a:lstStyle>
            <a:lvl1pPr>
              <a:spcBef>
                <a:spcPts val="0"/>
              </a:spcBef>
              <a:spcAft>
                <a:spcPts val="2200"/>
              </a:spcAft>
              <a:defRPr b="0">
                <a:solidFill>
                  <a:schemeClr val="accent1"/>
                </a:solidFill>
              </a:defRPr>
            </a:lvl1pPr>
            <a:lvl2pPr marL="144000" indent="-144000">
              <a:spcBef>
                <a:spcPts val="0"/>
              </a:spcBef>
              <a:buClrTx/>
              <a:buFont typeface="Georgia" panose="02040502050405020303" pitchFamily="18" charset="0"/>
              <a:buChar char="–"/>
              <a:defRPr sz="1400">
                <a:solidFill>
                  <a:schemeClr val="tx2"/>
                </a:solidFill>
              </a:defRPr>
            </a:lvl2pPr>
            <a:lvl3pPr marL="144000" indent="0">
              <a:spcBef>
                <a:spcPts val="1100"/>
              </a:spcBef>
              <a:buNone/>
              <a:defRPr sz="900">
                <a:solidFill>
                  <a:schemeClr val="tx2"/>
                </a:solidFill>
                <a:latin typeface="+mj-lt"/>
              </a:defRPr>
            </a:lvl3pPr>
            <a:lvl4pPr>
              <a:spcBef>
                <a:spcPts val="2200"/>
              </a:spcBef>
              <a:defRPr sz="1100">
                <a:solidFill>
                  <a:schemeClr val="tx2"/>
                </a:solidFill>
              </a:defRPr>
            </a:lvl4pPr>
          </a:lstStyle>
          <a:p>
            <a:pPr lvl="0"/>
            <a:r>
              <a:rPr lang="fr-FR" dirty="0" err="1"/>
              <a:t>Klicken</a:t>
            </a:r>
            <a:r>
              <a:rPr lang="fr-FR" dirty="0"/>
              <a:t> </a:t>
            </a:r>
            <a:r>
              <a:rPr lang="fr-FR" dirty="0" err="1"/>
              <a:t>und</a:t>
            </a:r>
            <a:r>
              <a:rPr lang="fr-FR" dirty="0"/>
              <a:t> </a:t>
            </a:r>
            <a:r>
              <a:rPr lang="fr-FR" dirty="0" err="1"/>
              <a:t>Text</a:t>
            </a:r>
            <a:r>
              <a:rPr lang="fr-FR" dirty="0"/>
              <a:t> </a:t>
            </a:r>
            <a:r>
              <a:rPr lang="fr-FR" dirty="0" err="1"/>
              <a:t>eingeben</a:t>
            </a:r>
            <a:endParaRPr lang="fr-FR" dirty="0"/>
          </a:p>
          <a:p>
            <a:pPr lvl="1"/>
            <a:r>
              <a:rPr lang="fr-FR" dirty="0"/>
              <a:t>Liste</a:t>
            </a:r>
          </a:p>
          <a:p>
            <a:pPr lvl="2"/>
            <a:r>
              <a:rPr lang="fr-FR" dirty="0" err="1"/>
              <a:t>Drittes</a:t>
            </a:r>
            <a:r>
              <a:rPr lang="fr-FR" dirty="0"/>
              <a:t> </a:t>
            </a:r>
            <a:r>
              <a:rPr lang="fr-FR" dirty="0" err="1"/>
              <a:t>Textlevel</a:t>
            </a:r>
            <a:endParaRPr lang="fr-FR" dirty="0"/>
          </a:p>
          <a:p>
            <a:pPr lvl="3"/>
            <a:r>
              <a:rPr lang="fr-FR" dirty="0" err="1"/>
              <a:t>Viertes</a:t>
            </a:r>
            <a:r>
              <a:rPr lang="fr-FR" dirty="0"/>
              <a:t> </a:t>
            </a:r>
            <a:r>
              <a:rPr lang="fr-FR" dirty="0" err="1"/>
              <a:t>Textlevel</a:t>
            </a:r>
            <a:endParaRPr lang="fr-FR" dirty="0"/>
          </a:p>
        </p:txBody>
      </p:sp>
      <p:sp>
        <p:nvSpPr>
          <p:cNvPr id="7" name="Bildplatzhalter 6"/>
          <p:cNvSpPr>
            <a:spLocks noGrp="1"/>
          </p:cNvSpPr>
          <p:nvPr>
            <p:ph type="pic" sz="quarter" idx="12"/>
          </p:nvPr>
        </p:nvSpPr>
        <p:spPr>
          <a:xfrm>
            <a:off x="4716462" y="1557337"/>
            <a:ext cx="1871663" cy="1728000"/>
          </a:xfrm>
        </p:spPr>
        <p:txBody>
          <a:bodyPr/>
          <a:lstStyle>
            <a:lvl1pPr>
              <a:defRPr sz="1100">
                <a:solidFill>
                  <a:schemeClr val="tx2"/>
                </a:solidFill>
              </a:defRPr>
            </a:lvl1pPr>
          </a:lstStyle>
          <a:p>
            <a:endParaRPr lang="de-CH" dirty="0"/>
          </a:p>
        </p:txBody>
      </p:sp>
      <p:sp>
        <p:nvSpPr>
          <p:cNvPr id="9" name="Bildplatzhalter 8"/>
          <p:cNvSpPr>
            <a:spLocks noGrp="1"/>
          </p:cNvSpPr>
          <p:nvPr>
            <p:ph type="pic" sz="quarter" idx="13"/>
          </p:nvPr>
        </p:nvSpPr>
        <p:spPr>
          <a:xfrm>
            <a:off x="6804024" y="1557337"/>
            <a:ext cx="1871663" cy="1728000"/>
          </a:xfrm>
        </p:spPr>
        <p:txBody>
          <a:bodyPr/>
          <a:lstStyle>
            <a:lvl1pPr>
              <a:defRPr sz="1100"/>
            </a:lvl1pPr>
          </a:lstStyle>
          <a:p>
            <a:endParaRPr lang="de-CH" dirty="0"/>
          </a:p>
        </p:txBody>
      </p:sp>
      <p:sp>
        <p:nvSpPr>
          <p:cNvPr id="11" name="Bildplatzhalter 10"/>
          <p:cNvSpPr>
            <a:spLocks noGrp="1"/>
          </p:cNvSpPr>
          <p:nvPr>
            <p:ph type="pic" sz="quarter" idx="14"/>
          </p:nvPr>
        </p:nvSpPr>
        <p:spPr>
          <a:xfrm>
            <a:off x="4716462" y="3571191"/>
            <a:ext cx="3959225" cy="2664000"/>
          </a:xfrm>
        </p:spPr>
        <p:txBody>
          <a:bodyPr/>
          <a:lstStyle>
            <a:lvl1pPr>
              <a:defRPr sz="1100"/>
            </a:lvl1pPr>
          </a:lstStyle>
          <a:p>
            <a:endParaRPr lang="de-CH" dirty="0"/>
          </a:p>
        </p:txBody>
      </p:sp>
      <p:sp>
        <p:nvSpPr>
          <p:cNvPr id="8" name="Textfeld 7">
            <a:extLst>
              <a:ext uri="{FF2B5EF4-FFF2-40B4-BE49-F238E27FC236}">
                <a16:creationId xmlns="" xmlns:a16="http://schemas.microsoft.com/office/drawing/2014/main" id="{0A70D18D-352C-184E-BF20-1755CAB3678F}"/>
              </a:ext>
            </a:extLst>
          </p:cNvPr>
          <p:cNvSpPr txBox="1"/>
          <p:nvPr userDrawn="1"/>
        </p:nvSpPr>
        <p:spPr>
          <a:xfrm>
            <a:off x="468311" y="6525344"/>
            <a:ext cx="1223963" cy="180020"/>
          </a:xfrm>
          <a:prstGeom prst="rect">
            <a:avLst/>
          </a:prstGeom>
          <a:noFill/>
        </p:spPr>
        <p:txBody>
          <a:bodyPr wrap="none" lIns="0" tIns="0" rIns="0" bIns="18000" rtlCol="0" anchor="b" anchorCtr="0">
            <a:noAutofit/>
          </a:bodyPr>
          <a:lstStyle/>
          <a:p>
            <a:r>
              <a:rPr lang="de-CH" sz="800" noProof="0" dirty="0">
                <a:solidFill>
                  <a:schemeClr val="tx2"/>
                </a:solidFill>
                <a:latin typeface="+mj-lt"/>
              </a:rPr>
              <a:t>Folie </a:t>
            </a:r>
            <a:fld id="{22A35889-3461-4858-9472-B8E7E0109D45}" type="slidenum">
              <a:rPr lang="de-CH" sz="800" kern="1200" noProof="0" smtClean="0">
                <a:solidFill>
                  <a:schemeClr val="tx2"/>
                </a:solidFill>
                <a:latin typeface="+mj-lt"/>
                <a:ea typeface="+mn-ea"/>
                <a:cs typeface="+mn-cs"/>
              </a:rPr>
              <a:pPr/>
              <a:t>‹#›</a:t>
            </a:fld>
            <a:endParaRPr lang="de-CH" sz="800" noProof="0" dirty="0">
              <a:solidFill>
                <a:schemeClr val="tx2"/>
              </a:solidFill>
              <a:latin typeface="+mj-lt"/>
            </a:endParaRPr>
          </a:p>
        </p:txBody>
      </p:sp>
      <p:sp>
        <p:nvSpPr>
          <p:cNvPr id="10" name="Textfeld 9">
            <a:extLst>
              <a:ext uri="{FF2B5EF4-FFF2-40B4-BE49-F238E27FC236}">
                <a16:creationId xmlns="" xmlns:a16="http://schemas.microsoft.com/office/drawing/2014/main" id="{D0839BFA-40B2-964A-A98C-D0E5FB35F839}"/>
              </a:ext>
            </a:extLst>
          </p:cNvPr>
          <p:cNvSpPr txBox="1"/>
          <p:nvPr userDrawn="1"/>
        </p:nvSpPr>
        <p:spPr>
          <a:xfrm>
            <a:off x="6011863" y="6525344"/>
            <a:ext cx="2663825" cy="180020"/>
          </a:xfrm>
          <a:prstGeom prst="rect">
            <a:avLst/>
          </a:prstGeom>
          <a:noFill/>
        </p:spPr>
        <p:txBody>
          <a:bodyPr wrap="none" lIns="0" tIns="0" rIns="0" bIns="18000" rtlCol="0" anchor="b" anchorCtr="0">
            <a:noAutofit/>
          </a:bodyPr>
          <a:lstStyle/>
          <a:p>
            <a:pPr algn="r"/>
            <a:r>
              <a:rPr lang="de-CH" sz="800" kern="1200" noProof="0" dirty="0">
                <a:solidFill>
                  <a:schemeClr val="tx2"/>
                </a:solidFill>
                <a:latin typeface="+mn-lt"/>
                <a:ea typeface="+mn-ea"/>
                <a:cs typeface="+mn-cs"/>
              </a:rPr>
              <a:t>SFP Anlagestiftung</a:t>
            </a:r>
          </a:p>
        </p:txBody>
      </p:sp>
      <p:sp>
        <p:nvSpPr>
          <p:cNvPr id="22" name="Textplatzhalter 7">
            <a:extLst>
              <a:ext uri="{FF2B5EF4-FFF2-40B4-BE49-F238E27FC236}">
                <a16:creationId xmlns="" xmlns:a16="http://schemas.microsoft.com/office/drawing/2014/main" id="{4371C146-FCDA-2C42-9949-5F1F07DAD22D}"/>
              </a:ext>
            </a:extLst>
          </p:cNvPr>
          <p:cNvSpPr>
            <a:spLocks noGrp="1"/>
          </p:cNvSpPr>
          <p:nvPr>
            <p:ph type="body" sz="quarter" idx="10" hasCustomPrompt="1"/>
          </p:nvPr>
        </p:nvSpPr>
        <p:spPr>
          <a:xfrm>
            <a:off x="468313" y="881691"/>
            <a:ext cx="8207375" cy="288032"/>
          </a:xfrm>
        </p:spPr>
        <p:txBody>
          <a:bodyPr/>
          <a:lstStyle>
            <a:lvl1pPr>
              <a:spcBef>
                <a:spcPts val="0"/>
              </a:spcBef>
              <a:defRPr sz="2000" b="0">
                <a:solidFill>
                  <a:schemeClr val="accent1"/>
                </a:solidFill>
                <a:latin typeface="+mj-lt"/>
              </a:defRPr>
            </a:lvl1pPr>
          </a:lstStyle>
          <a:p>
            <a:pPr lvl="0"/>
            <a:r>
              <a:rPr lang="de-CH" noProof="0" dirty="0"/>
              <a:t>Untertitel eingeben (optional)</a:t>
            </a:r>
          </a:p>
        </p:txBody>
      </p:sp>
      <p:sp>
        <p:nvSpPr>
          <p:cNvPr id="23" name="Titel 4">
            <a:extLst>
              <a:ext uri="{FF2B5EF4-FFF2-40B4-BE49-F238E27FC236}">
                <a16:creationId xmlns="" xmlns:a16="http://schemas.microsoft.com/office/drawing/2014/main" id="{E5C28836-2C6A-924A-BBFA-DB533D9660CF}"/>
              </a:ext>
            </a:extLst>
          </p:cNvPr>
          <p:cNvSpPr>
            <a:spLocks noGrp="1"/>
          </p:cNvSpPr>
          <p:nvPr>
            <p:ph type="title" hasCustomPrompt="1"/>
          </p:nvPr>
        </p:nvSpPr>
        <p:spPr>
          <a:xfrm>
            <a:off x="468313" y="422764"/>
            <a:ext cx="8207375" cy="395895"/>
          </a:xfrm>
        </p:spPr>
        <p:txBody>
          <a:bodyPr/>
          <a:lstStyle>
            <a:lvl1pPr>
              <a:lnSpc>
                <a:spcPct val="100000"/>
              </a:lnSpc>
              <a:defRPr/>
            </a:lvl1pPr>
          </a:lstStyle>
          <a:p>
            <a:r>
              <a:rPr lang="fr-FR" dirty="0" err="1"/>
              <a:t>Titel</a:t>
            </a:r>
            <a:r>
              <a:rPr lang="fr-FR" dirty="0"/>
              <a:t> </a:t>
            </a:r>
            <a:r>
              <a:rPr lang="fr-FR" dirty="0" err="1"/>
              <a:t>eingeben</a:t>
            </a:r>
            <a:endParaRPr lang="de-DE" dirty="0"/>
          </a:p>
        </p:txBody>
      </p:sp>
    </p:spTree>
    <p:extLst>
      <p:ext uri="{BB962C8B-B14F-4D97-AF65-F5344CB8AC3E}">
        <p14:creationId xmlns:p14="http://schemas.microsoft.com/office/powerpoint/2010/main" val="2357223677"/>
      </p:ext>
    </p:extLst>
  </p:cSld>
  <p:clrMapOvr>
    <a:masterClrMapping/>
  </p:clrMapOvr>
  <p:extLst mod="1">
    <p:ext uri="{DCECCB84-F9BA-43D5-87BE-67443E8EF086}">
      <p15:sldGuideLst xmlns="" xmlns:p15="http://schemas.microsoft.com/office/powerpoint/2012/main">
        <p15:guide id="1" orient="horz" pos="255" userDrawn="1">
          <p15:clr>
            <a:srgbClr val="FBAE40"/>
          </p15:clr>
        </p15:guide>
        <p15:guide id="2" pos="295" userDrawn="1">
          <p15:clr>
            <a:srgbClr val="FBAE40"/>
          </p15:clr>
        </p15:guide>
        <p15:guide id="3" orient="horz" pos="709" userDrawn="1">
          <p15:clr>
            <a:srgbClr val="FBAE40"/>
          </p15:clr>
        </p15:guide>
        <p15:guide id="4" orient="horz" pos="981" userDrawn="1">
          <p15:clr>
            <a:srgbClr val="FBAE40"/>
          </p15:clr>
        </p15:guide>
        <p15:guide id="5" orient="horz" pos="1344" userDrawn="1">
          <p15:clr>
            <a:srgbClr val="FBAE40"/>
          </p15:clr>
        </p15:guide>
        <p15:guide id="6" orient="horz" pos="3929" userDrawn="1">
          <p15:clr>
            <a:srgbClr val="FBAE40"/>
          </p15:clr>
        </p15:guide>
        <p15:guide id="7" orient="horz" pos="4201" userDrawn="1">
          <p15:clr>
            <a:srgbClr val="FBAE40"/>
          </p15:clr>
        </p15:guide>
        <p15:guide id="8" pos="5465"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Adresse">
    <p:spTree>
      <p:nvGrpSpPr>
        <p:cNvPr id="1" name=""/>
        <p:cNvGrpSpPr/>
        <p:nvPr/>
      </p:nvGrpSpPr>
      <p:grpSpPr>
        <a:xfrm>
          <a:off x="0" y="0"/>
          <a:ext cx="0" cy="0"/>
          <a:chOff x="0" y="0"/>
          <a:chExt cx="0" cy="0"/>
        </a:xfrm>
      </p:grpSpPr>
      <p:sp>
        <p:nvSpPr>
          <p:cNvPr id="2" name="Titel 1"/>
          <p:cNvSpPr>
            <a:spLocks noGrp="1"/>
          </p:cNvSpPr>
          <p:nvPr>
            <p:ph type="title" hasCustomPrompt="1"/>
          </p:nvPr>
        </p:nvSpPr>
        <p:spPr/>
        <p:txBody>
          <a:bodyPr/>
          <a:lstStyle>
            <a:lvl1pPr>
              <a:lnSpc>
                <a:spcPct val="100000"/>
              </a:lnSpc>
              <a:defRPr/>
            </a:lvl1pPr>
          </a:lstStyle>
          <a:p>
            <a:r>
              <a:rPr lang="fr-FR" dirty="0"/>
              <a:t>Adresse</a:t>
            </a:r>
            <a:endParaRPr lang="de-DE" dirty="0"/>
          </a:p>
        </p:txBody>
      </p:sp>
      <p:sp>
        <p:nvSpPr>
          <p:cNvPr id="9" name="Textplatzhalter 8"/>
          <p:cNvSpPr>
            <a:spLocks noGrp="1"/>
          </p:cNvSpPr>
          <p:nvPr>
            <p:ph type="body" sz="quarter" idx="11" hasCustomPrompt="1"/>
          </p:nvPr>
        </p:nvSpPr>
        <p:spPr>
          <a:xfrm>
            <a:off x="5580112" y="1485903"/>
            <a:ext cx="3095575" cy="4026570"/>
          </a:xfrm>
        </p:spPr>
        <p:txBody>
          <a:bodyPr/>
          <a:lstStyle>
            <a:lvl1pPr>
              <a:defRPr>
                <a:solidFill>
                  <a:schemeClr val="tx2"/>
                </a:solidFill>
              </a:defRPr>
            </a:lvl1pPr>
            <a:lvl2pPr marL="0" indent="0">
              <a:spcBef>
                <a:spcPts val="1100"/>
              </a:spcBef>
              <a:buNone/>
              <a:defRPr sz="1400">
                <a:solidFill>
                  <a:schemeClr val="bg2"/>
                </a:solidFill>
              </a:defRPr>
            </a:lvl2pPr>
            <a:lvl3pPr marL="0" indent="0">
              <a:buNone/>
              <a:defRPr sz="1400">
                <a:solidFill>
                  <a:schemeClr val="bg2"/>
                </a:solidFill>
              </a:defRPr>
            </a:lvl3pPr>
            <a:lvl4pPr marL="0" indent="0">
              <a:buFont typeface="Arial" panose="020B0604020202020204" pitchFamily="34" charset="0"/>
              <a:buNone/>
              <a:defRPr sz="1400">
                <a:solidFill>
                  <a:schemeClr val="bg2"/>
                </a:solidFill>
              </a:defRPr>
            </a:lvl4pPr>
            <a:lvl5pPr marL="0" indent="0">
              <a:buNone/>
              <a:defRPr sz="1400">
                <a:solidFill>
                  <a:schemeClr val="bg2"/>
                </a:solidFill>
              </a:defRPr>
            </a:lvl5pPr>
          </a:lstStyle>
          <a:p>
            <a:pPr lvl="0"/>
            <a:r>
              <a:rPr lang="fr-FR" dirty="0"/>
              <a:t>Adresse </a:t>
            </a:r>
            <a:r>
              <a:rPr lang="fr-FR" dirty="0" err="1"/>
              <a:t>eingeben</a:t>
            </a:r>
            <a:endParaRPr lang="fr-FR" dirty="0"/>
          </a:p>
        </p:txBody>
      </p:sp>
      <p:sp>
        <p:nvSpPr>
          <p:cNvPr id="7" name="Textfeld 6">
            <a:extLst>
              <a:ext uri="{FF2B5EF4-FFF2-40B4-BE49-F238E27FC236}">
                <a16:creationId xmlns="" xmlns:a16="http://schemas.microsoft.com/office/drawing/2014/main" id="{C86F94A3-805E-854A-A0B9-D018FD2B1428}"/>
              </a:ext>
            </a:extLst>
          </p:cNvPr>
          <p:cNvSpPr txBox="1"/>
          <p:nvPr userDrawn="1"/>
        </p:nvSpPr>
        <p:spPr>
          <a:xfrm>
            <a:off x="468311" y="6525344"/>
            <a:ext cx="1223963" cy="180020"/>
          </a:xfrm>
          <a:prstGeom prst="rect">
            <a:avLst/>
          </a:prstGeom>
          <a:noFill/>
        </p:spPr>
        <p:txBody>
          <a:bodyPr wrap="none" lIns="0" tIns="0" rIns="0" bIns="18000" rtlCol="0" anchor="b" anchorCtr="0">
            <a:noAutofit/>
          </a:bodyPr>
          <a:lstStyle/>
          <a:p>
            <a:r>
              <a:rPr lang="de-CH" sz="800" noProof="0" dirty="0">
                <a:solidFill>
                  <a:schemeClr val="tx2"/>
                </a:solidFill>
                <a:latin typeface="+mj-lt"/>
              </a:rPr>
              <a:t>Folie </a:t>
            </a:r>
            <a:fld id="{22A35889-3461-4858-9472-B8E7E0109D45}" type="slidenum">
              <a:rPr lang="de-CH" sz="800" kern="1200" noProof="0" smtClean="0">
                <a:solidFill>
                  <a:schemeClr val="tx2"/>
                </a:solidFill>
                <a:latin typeface="+mj-lt"/>
                <a:ea typeface="+mn-ea"/>
                <a:cs typeface="+mn-cs"/>
              </a:rPr>
              <a:pPr/>
              <a:t>‹#›</a:t>
            </a:fld>
            <a:endParaRPr lang="de-CH" sz="800" noProof="0" dirty="0">
              <a:solidFill>
                <a:schemeClr val="tx2"/>
              </a:solidFill>
              <a:latin typeface="+mj-lt"/>
            </a:endParaRPr>
          </a:p>
        </p:txBody>
      </p:sp>
      <p:sp>
        <p:nvSpPr>
          <p:cNvPr id="8" name="Textfeld 7">
            <a:extLst>
              <a:ext uri="{FF2B5EF4-FFF2-40B4-BE49-F238E27FC236}">
                <a16:creationId xmlns="" xmlns:a16="http://schemas.microsoft.com/office/drawing/2014/main" id="{6CBD40C5-A9CA-9F4E-9649-E1FC24FBB622}"/>
              </a:ext>
            </a:extLst>
          </p:cNvPr>
          <p:cNvSpPr txBox="1"/>
          <p:nvPr userDrawn="1"/>
        </p:nvSpPr>
        <p:spPr>
          <a:xfrm>
            <a:off x="6011863" y="6525344"/>
            <a:ext cx="2663825" cy="180020"/>
          </a:xfrm>
          <a:prstGeom prst="rect">
            <a:avLst/>
          </a:prstGeom>
          <a:noFill/>
        </p:spPr>
        <p:txBody>
          <a:bodyPr wrap="none" lIns="0" tIns="0" rIns="0" bIns="18000" rtlCol="0" anchor="b" anchorCtr="0">
            <a:noAutofit/>
          </a:bodyPr>
          <a:lstStyle/>
          <a:p>
            <a:pPr algn="r"/>
            <a:r>
              <a:rPr lang="de-CH" sz="800" kern="1200" noProof="0" dirty="0">
                <a:solidFill>
                  <a:schemeClr val="tx2"/>
                </a:solidFill>
                <a:latin typeface="+mn-lt"/>
                <a:ea typeface="+mn-ea"/>
                <a:cs typeface="+mn-cs"/>
              </a:rPr>
              <a:t>SFP Anlagestiftung</a:t>
            </a:r>
          </a:p>
        </p:txBody>
      </p:sp>
      <p:pic>
        <p:nvPicPr>
          <p:cNvPr id="10" name="Bild 3">
            <a:extLst>
              <a:ext uri="{FF2B5EF4-FFF2-40B4-BE49-F238E27FC236}">
                <a16:creationId xmlns="" xmlns:a16="http://schemas.microsoft.com/office/drawing/2014/main" id="{EA444E57-A7EF-634B-9348-954A4AC102CD}"/>
              </a:ext>
            </a:extLst>
          </p:cNvPr>
          <p:cNvPicPr>
            <a:picLocks/>
          </p:cNvPicPr>
          <p:nvPr userDrawn="1"/>
        </p:nvPicPr>
        <p:blipFill rotWithShape="1">
          <a:blip r:embed="rId2" cstate="print">
            <a:extLst>
              <a:ext uri="{28A0092B-C50C-407E-A947-70E740481C1C}">
                <a14:useLocalDpi xmlns:a14="http://schemas.microsoft.com/office/drawing/2010/main" val="0"/>
              </a:ext>
            </a:extLst>
          </a:blip>
          <a:srcRect l="10433" r="14928"/>
          <a:stretch/>
        </p:blipFill>
        <p:spPr>
          <a:xfrm>
            <a:off x="468310" y="1470592"/>
            <a:ext cx="4857491" cy="3542584"/>
          </a:xfrm>
          <a:prstGeom prst="rect">
            <a:avLst/>
          </a:prstGeom>
        </p:spPr>
      </p:pic>
      <p:sp>
        <p:nvSpPr>
          <p:cNvPr id="23" name="Textfeld 22">
            <a:extLst>
              <a:ext uri="{FF2B5EF4-FFF2-40B4-BE49-F238E27FC236}">
                <a16:creationId xmlns="" xmlns:a16="http://schemas.microsoft.com/office/drawing/2014/main" id="{1E0052C2-931F-EF4D-A48C-68BCAA3F000C}"/>
              </a:ext>
            </a:extLst>
          </p:cNvPr>
          <p:cNvSpPr txBox="1"/>
          <p:nvPr userDrawn="1"/>
        </p:nvSpPr>
        <p:spPr>
          <a:xfrm>
            <a:off x="4067944" y="4365104"/>
            <a:ext cx="800834" cy="216024"/>
          </a:xfrm>
          <a:prstGeom prst="rect">
            <a:avLst/>
          </a:prstGeom>
          <a:noFill/>
        </p:spPr>
        <p:txBody>
          <a:bodyPr wrap="square" lIns="0" tIns="0" rIns="0" bIns="0" rtlCol="0">
            <a:noAutofit/>
          </a:bodyPr>
          <a:lstStyle/>
          <a:p>
            <a:r>
              <a:rPr lang="de-DE" sz="700" dirty="0" err="1">
                <a:solidFill>
                  <a:srgbClr val="FF0000"/>
                </a:solidFill>
                <a:latin typeface="+mj-lt"/>
              </a:rPr>
              <a:t>Seefeldstrasse</a:t>
            </a:r>
            <a:r>
              <a:rPr lang="de-DE" sz="700" dirty="0">
                <a:solidFill>
                  <a:srgbClr val="FF0000"/>
                </a:solidFill>
                <a:latin typeface="+mj-lt"/>
              </a:rPr>
              <a:t> 275</a:t>
            </a:r>
          </a:p>
        </p:txBody>
      </p:sp>
    </p:spTree>
    <p:extLst>
      <p:ext uri="{BB962C8B-B14F-4D97-AF65-F5344CB8AC3E}">
        <p14:creationId xmlns:p14="http://schemas.microsoft.com/office/powerpoint/2010/main" val="146580876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Disclaimer">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a:t>Disclaimer</a:t>
            </a:r>
            <a:endParaRPr lang="de-CH" dirty="0"/>
          </a:p>
        </p:txBody>
      </p:sp>
      <p:sp>
        <p:nvSpPr>
          <p:cNvPr id="8" name="Textplatzhalter 7"/>
          <p:cNvSpPr>
            <a:spLocks noGrp="1"/>
          </p:cNvSpPr>
          <p:nvPr>
            <p:ph type="body" sz="quarter" idx="10" hasCustomPrompt="1"/>
          </p:nvPr>
        </p:nvSpPr>
        <p:spPr>
          <a:xfrm>
            <a:off x="468313" y="836712"/>
            <a:ext cx="8207375" cy="288032"/>
          </a:xfrm>
        </p:spPr>
        <p:txBody>
          <a:bodyPr/>
          <a:lstStyle>
            <a:lvl1pPr>
              <a:spcBef>
                <a:spcPts val="0"/>
              </a:spcBef>
              <a:defRPr sz="2000" b="0">
                <a:solidFill>
                  <a:schemeClr val="accent1"/>
                </a:solidFill>
                <a:latin typeface="+mj-lt"/>
              </a:defRPr>
            </a:lvl1pPr>
          </a:lstStyle>
          <a:p>
            <a:pPr lvl="0"/>
            <a:r>
              <a:rPr lang="de-CH" noProof="0" dirty="0"/>
              <a:t>Untertitel eingeben (optional)</a:t>
            </a:r>
          </a:p>
        </p:txBody>
      </p:sp>
      <p:sp>
        <p:nvSpPr>
          <p:cNvPr id="4" name="Inhaltsplatzhalter 2"/>
          <p:cNvSpPr>
            <a:spLocks noGrp="1"/>
          </p:cNvSpPr>
          <p:nvPr>
            <p:ph idx="1"/>
          </p:nvPr>
        </p:nvSpPr>
        <p:spPr>
          <a:xfrm>
            <a:off x="468313" y="1557338"/>
            <a:ext cx="8207376" cy="4679950"/>
          </a:xfrm>
        </p:spPr>
        <p:txBody>
          <a:bodyPr/>
          <a:lstStyle>
            <a:lvl9pPr>
              <a:defRPr>
                <a:solidFill>
                  <a:schemeClr val="tx2"/>
                </a:solidFill>
              </a:defRPr>
            </a:lvl9pPr>
          </a:lstStyle>
          <a:p>
            <a:pPr lvl="8" algn="just"/>
            <a:r>
              <a:rPr lang="en-GB" dirty="0"/>
              <a:t>The information in this document is confidential and may not be disclosed in or outside Switzerland to any other person without prior approval of Swiss Finance </a:t>
            </a:r>
            <a:br>
              <a:rPr lang="en-GB" dirty="0"/>
            </a:br>
            <a:r>
              <a:rPr lang="en-GB" dirty="0"/>
              <a:t>&amp; Property AG and/or its affiliates. This document does not constitute an issue and/or an issue prospectus pursuant to Art. 652a and Art. 1156 of the Swiss Code of Obligations as well as Art. 27 et seqq. of the Swiss Listing Rules of SIX Swiss Exchange, a prospectus, simplified prospectus or a Key Investor Information Document (KIID) according to the Swiss Federal Act on Collective Investment Schemes or a financial research according to the Directives on the Independence of Financial Research of the Swiss Banking Association. The solely binding documents for an investment decision are available from Swiss Finance &amp; Property AG and/or its affiliates. This document is a product of Swiss Finance &amp; Property AG and/or its affiliated companies. The information and data contained in this document have been obtained from sources believed to be reliable. Swiss Finance &amp; Property AG and/or its affiliates do not guarantee, represent or warrant, expressly or impliedly, that the information and data in this document are accurate, complete or up to date. All expressions of opinion are subject to change without notice by Swiss Finance &amp; Property AG and/or its affiliates. Swiss Finance &amp; Property AG and/or its affiliates accept no liability, including any liability for incidental or consequential damages, arising out of information and data contained in this document and/or the use of this document. Any proposed terms in this document are indicative only and remain subject to a separate contract. Nothing in this document shall constitute or form part of any legal agreement, or any offer to sell or the solicitation of any offer to buy any securities or other financial instruments or to engage in any transaction. Investments in securities or other financial instruments should only be undertaken following a thorough study of the relevant prospectuses, regulations, the basic legal information that these regulations contain and other relevant documents. Investments in securities or other financial instruments can involve significant risks and the value of securities or other financial instruments may rise or fall. No assurance can be given that the investment objective of any investment will be achieved or that substantial losses will not be suffered. Past performance does not guarantee or indicate current or future performance or earnings. The performance shown does not take account of any commissions and costs charged when subscribing and redeeming shares or interests in securities or other financial instruments. Swiss Finance &amp; Property AG and/or its affiliates do not provide legal, accounting or tax advice. Investors in securities or other financial instruments are advised to engage legal, tax and accounting professionals prior to entering into any investments, transactions or other actions mentioned in this document. Swiss Finance &amp; Property AG and/or its affiliates may from time to time have positions in, and buy or sell, securities and for other financial instruments identical or related to those mentioned in this document and may possess or have access to non-public information relating to matters referred to in this document which Swiss Finance &amp; Property AG and/or its affiliates do not intend to disclose. No person shall be treated as a client of Swiss Finance &amp; Property AG and/or its affiliates, or be entitled to the protections afforded to clients of Swiss Finance &amp; Property AG and/or its affiliates, solely by virtue of having received this document. Neither this document nor any copy thereof may be sent to or taken into the United States or distributed in the United States or to any US persons or to any other state or territory where such distribution is contradictory to local law or regulation. Any eventual legal relationship resulting from the use of this document is governed by Swiss law. The place of jurisdiction is Zurich, Switzerland. The recipient of this publication and the investor in any financial instrument mentioned herein, respectively, undertakes to keep this publication and its content strictly confidential and not to further distribute it or make it publicly available and to comply with applicable Swiss laws, regulations and rules including but not limited to the Swiss Financial Market Supervisory FINMA guidelines.</a:t>
            </a:r>
          </a:p>
          <a:p>
            <a:pPr lvl="8"/>
            <a:endParaRPr lang="en-GB" dirty="0"/>
          </a:p>
          <a:p>
            <a:pPr lvl="8"/>
            <a:r>
              <a:rPr lang="en-GB" dirty="0">
                <a:solidFill>
                  <a:schemeClr val="bg2"/>
                </a:solidFill>
              </a:rPr>
              <a:t>© Copyright 2003 – 2018, Swiss Finance &amp; Property AG and/or its affiliates. All rights reserved.</a:t>
            </a:r>
          </a:p>
        </p:txBody>
      </p:sp>
      <p:sp>
        <p:nvSpPr>
          <p:cNvPr id="5" name="Textfeld 4">
            <a:extLst>
              <a:ext uri="{FF2B5EF4-FFF2-40B4-BE49-F238E27FC236}">
                <a16:creationId xmlns="" xmlns:a16="http://schemas.microsoft.com/office/drawing/2014/main" id="{D0EA2462-DC52-CB4B-A34A-DC9FBAE3E7BA}"/>
              </a:ext>
            </a:extLst>
          </p:cNvPr>
          <p:cNvSpPr txBox="1"/>
          <p:nvPr userDrawn="1"/>
        </p:nvSpPr>
        <p:spPr>
          <a:xfrm>
            <a:off x="468311" y="6525344"/>
            <a:ext cx="1223963" cy="180020"/>
          </a:xfrm>
          <a:prstGeom prst="rect">
            <a:avLst/>
          </a:prstGeom>
          <a:noFill/>
        </p:spPr>
        <p:txBody>
          <a:bodyPr wrap="none" lIns="0" tIns="0" rIns="0" bIns="18000" rtlCol="0" anchor="b" anchorCtr="0">
            <a:noAutofit/>
          </a:bodyPr>
          <a:lstStyle/>
          <a:p>
            <a:r>
              <a:rPr lang="de-CH" sz="800" noProof="0" dirty="0">
                <a:solidFill>
                  <a:schemeClr val="tx2"/>
                </a:solidFill>
                <a:latin typeface="+mj-lt"/>
              </a:rPr>
              <a:t>Folie </a:t>
            </a:r>
            <a:fld id="{22A35889-3461-4858-9472-B8E7E0109D45}" type="slidenum">
              <a:rPr lang="de-CH" sz="800" kern="1200" noProof="0" smtClean="0">
                <a:solidFill>
                  <a:schemeClr val="tx2"/>
                </a:solidFill>
                <a:latin typeface="+mj-lt"/>
                <a:ea typeface="+mn-ea"/>
                <a:cs typeface="+mn-cs"/>
              </a:rPr>
              <a:pPr/>
              <a:t>‹#›</a:t>
            </a:fld>
            <a:endParaRPr lang="de-CH" sz="800" noProof="0" dirty="0">
              <a:solidFill>
                <a:schemeClr val="tx2"/>
              </a:solidFill>
              <a:latin typeface="+mj-lt"/>
            </a:endParaRPr>
          </a:p>
        </p:txBody>
      </p:sp>
      <p:sp>
        <p:nvSpPr>
          <p:cNvPr id="6" name="Textfeld 5">
            <a:extLst>
              <a:ext uri="{FF2B5EF4-FFF2-40B4-BE49-F238E27FC236}">
                <a16:creationId xmlns="" xmlns:a16="http://schemas.microsoft.com/office/drawing/2014/main" id="{07995DDB-2B7A-B941-85D8-ED51A17C3EC4}"/>
              </a:ext>
            </a:extLst>
          </p:cNvPr>
          <p:cNvSpPr txBox="1"/>
          <p:nvPr userDrawn="1"/>
        </p:nvSpPr>
        <p:spPr>
          <a:xfrm>
            <a:off x="6011863" y="6525344"/>
            <a:ext cx="2663825" cy="180020"/>
          </a:xfrm>
          <a:prstGeom prst="rect">
            <a:avLst/>
          </a:prstGeom>
          <a:noFill/>
        </p:spPr>
        <p:txBody>
          <a:bodyPr wrap="none" lIns="0" tIns="0" rIns="0" bIns="18000" rtlCol="0" anchor="b" anchorCtr="0">
            <a:noAutofit/>
          </a:bodyPr>
          <a:lstStyle/>
          <a:p>
            <a:pPr algn="r"/>
            <a:r>
              <a:rPr lang="de-CH" sz="800" kern="1200" noProof="0" dirty="0">
                <a:solidFill>
                  <a:schemeClr val="tx2"/>
                </a:solidFill>
                <a:latin typeface="+mn-lt"/>
                <a:ea typeface="+mn-ea"/>
                <a:cs typeface="+mn-cs"/>
              </a:rPr>
              <a:t>SFP Anlagestiftung</a:t>
            </a:r>
          </a:p>
        </p:txBody>
      </p:sp>
    </p:spTree>
    <p:extLst>
      <p:ext uri="{BB962C8B-B14F-4D97-AF65-F5344CB8AC3E}">
        <p14:creationId xmlns:p14="http://schemas.microsoft.com/office/powerpoint/2010/main" val="31887944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Diagramm breit / Text unterhalb">
    <p:spTree>
      <p:nvGrpSpPr>
        <p:cNvPr id="1" name=""/>
        <p:cNvGrpSpPr/>
        <p:nvPr/>
      </p:nvGrpSpPr>
      <p:grpSpPr>
        <a:xfrm>
          <a:off x="0" y="0"/>
          <a:ext cx="0" cy="0"/>
          <a:chOff x="0" y="0"/>
          <a:chExt cx="0" cy="0"/>
        </a:xfrm>
      </p:grpSpPr>
      <p:sp>
        <p:nvSpPr>
          <p:cNvPr id="2" name="Titel 1">
            <a:extLst>
              <a:ext uri="{FF2B5EF4-FFF2-40B4-BE49-F238E27FC236}">
                <a16:creationId xmlns="" xmlns:a16="http://schemas.microsoft.com/office/drawing/2014/main" id="{EAF32A93-F57A-854E-A391-87B33FA1E9F5}"/>
              </a:ext>
            </a:extLst>
          </p:cNvPr>
          <p:cNvSpPr>
            <a:spLocks noGrp="1"/>
          </p:cNvSpPr>
          <p:nvPr>
            <p:ph type="title"/>
          </p:nvPr>
        </p:nvSpPr>
        <p:spPr/>
        <p:txBody>
          <a:bodyPr/>
          <a:lstStyle/>
          <a:p>
            <a:r>
              <a:rPr lang="de-DE" dirty="0"/>
              <a:t>Mastertitelformat bearbeiten</a:t>
            </a:r>
          </a:p>
        </p:txBody>
      </p:sp>
      <p:sp>
        <p:nvSpPr>
          <p:cNvPr id="4" name="Diagrammplatzhalter 3">
            <a:extLst>
              <a:ext uri="{FF2B5EF4-FFF2-40B4-BE49-F238E27FC236}">
                <a16:creationId xmlns="" xmlns:a16="http://schemas.microsoft.com/office/drawing/2014/main" id="{8E1F0076-28B7-D347-9B93-6BE6FFD3628B}"/>
              </a:ext>
            </a:extLst>
          </p:cNvPr>
          <p:cNvSpPr>
            <a:spLocks noGrp="1"/>
          </p:cNvSpPr>
          <p:nvPr>
            <p:ph type="chart" sz="quarter" idx="10"/>
          </p:nvPr>
        </p:nvSpPr>
        <p:spPr>
          <a:xfrm>
            <a:off x="468313" y="1485902"/>
            <a:ext cx="8207375" cy="3671878"/>
          </a:xfrm>
        </p:spPr>
        <p:txBody>
          <a:bodyPr/>
          <a:lstStyle/>
          <a:p>
            <a:endParaRPr lang="de-DE"/>
          </a:p>
        </p:txBody>
      </p:sp>
      <p:sp>
        <p:nvSpPr>
          <p:cNvPr id="16" name="Textplatzhalter 15">
            <a:extLst>
              <a:ext uri="{FF2B5EF4-FFF2-40B4-BE49-F238E27FC236}">
                <a16:creationId xmlns="" xmlns:a16="http://schemas.microsoft.com/office/drawing/2014/main" id="{A9EC4623-119F-F34C-BDD2-B0B56F5CC9E0}"/>
              </a:ext>
            </a:extLst>
          </p:cNvPr>
          <p:cNvSpPr>
            <a:spLocks noGrp="1"/>
          </p:cNvSpPr>
          <p:nvPr>
            <p:ph type="body" sz="quarter" idx="11" hasCustomPrompt="1"/>
          </p:nvPr>
        </p:nvSpPr>
        <p:spPr>
          <a:xfrm>
            <a:off x="468313" y="5372100"/>
            <a:ext cx="8207375" cy="858838"/>
          </a:xfrm>
        </p:spPr>
        <p:txBody>
          <a:bodyPr/>
          <a:lstStyle>
            <a:lvl5pPr>
              <a:defRPr>
                <a:solidFill>
                  <a:schemeClr val="tx2"/>
                </a:solidFill>
              </a:defRPr>
            </a:lvl5pPr>
          </a:lstStyle>
          <a:p>
            <a:pPr lvl="4"/>
            <a:r>
              <a:rPr lang="de-DE" dirty="0"/>
              <a:t>Fünfte Ebene</a:t>
            </a:r>
          </a:p>
        </p:txBody>
      </p:sp>
    </p:spTree>
    <p:extLst>
      <p:ext uri="{BB962C8B-B14F-4D97-AF65-F5344CB8AC3E}">
        <p14:creationId xmlns:p14="http://schemas.microsoft.com/office/powerpoint/2010/main" val="355901755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Benutzerdefiniertes Layout">
    <p:spTree>
      <p:nvGrpSpPr>
        <p:cNvPr id="1" name=""/>
        <p:cNvGrpSpPr/>
        <p:nvPr/>
      </p:nvGrpSpPr>
      <p:grpSpPr>
        <a:xfrm>
          <a:off x="0" y="0"/>
          <a:ext cx="0" cy="0"/>
          <a:chOff x="0" y="0"/>
          <a:chExt cx="0" cy="0"/>
        </a:xfrm>
      </p:grpSpPr>
      <p:grpSp>
        <p:nvGrpSpPr>
          <p:cNvPr id="13" name="Gruppieren 12">
            <a:extLst>
              <a:ext uri="{FF2B5EF4-FFF2-40B4-BE49-F238E27FC236}">
                <a16:creationId xmlns="" xmlns:a16="http://schemas.microsoft.com/office/drawing/2014/main" id="{1A7E905E-E660-1343-B07B-CDA7AB21B6CE}"/>
              </a:ext>
            </a:extLst>
          </p:cNvPr>
          <p:cNvGrpSpPr/>
          <p:nvPr userDrawn="1"/>
        </p:nvGrpSpPr>
        <p:grpSpPr>
          <a:xfrm>
            <a:off x="-396552" y="-171400"/>
            <a:ext cx="9761421" cy="7163871"/>
            <a:chOff x="-396552" y="-171400"/>
            <a:chExt cx="9761421" cy="7163871"/>
          </a:xfrm>
        </p:grpSpPr>
        <p:cxnSp>
          <p:nvCxnSpPr>
            <p:cNvPr id="14" name="Gerade Verbindung 13">
              <a:extLst>
                <a:ext uri="{FF2B5EF4-FFF2-40B4-BE49-F238E27FC236}">
                  <a16:creationId xmlns="" xmlns:a16="http://schemas.microsoft.com/office/drawing/2014/main" id="{95348852-87EC-9D43-85B9-9734C884CC3C}"/>
                </a:ext>
              </a:extLst>
            </p:cNvPr>
            <p:cNvCxnSpPr/>
            <p:nvPr userDrawn="1"/>
          </p:nvCxnSpPr>
          <p:spPr>
            <a:xfrm>
              <a:off x="-396552" y="404813"/>
              <a:ext cx="9721080" cy="0"/>
            </a:xfrm>
            <a:prstGeom prst="line">
              <a:avLst/>
            </a:prstGeom>
            <a:ln/>
          </p:spPr>
          <p:style>
            <a:lnRef idx="1">
              <a:schemeClr val="accent1"/>
            </a:lnRef>
            <a:fillRef idx="0">
              <a:schemeClr val="accent1"/>
            </a:fillRef>
            <a:effectRef idx="0">
              <a:schemeClr val="accent1"/>
            </a:effectRef>
            <a:fontRef idx="minor">
              <a:schemeClr val="tx1"/>
            </a:fontRef>
          </p:style>
        </p:cxnSp>
        <p:cxnSp>
          <p:nvCxnSpPr>
            <p:cNvPr id="15" name="Gerade Verbindung 14">
              <a:extLst>
                <a:ext uri="{FF2B5EF4-FFF2-40B4-BE49-F238E27FC236}">
                  <a16:creationId xmlns="" xmlns:a16="http://schemas.microsoft.com/office/drawing/2014/main" id="{8227F46D-77C9-B242-A2A2-C5AE97822AA1}"/>
                </a:ext>
              </a:extLst>
            </p:cNvPr>
            <p:cNvCxnSpPr/>
            <p:nvPr userDrawn="1"/>
          </p:nvCxnSpPr>
          <p:spPr>
            <a:xfrm>
              <a:off x="-396552" y="1485902"/>
              <a:ext cx="9721080" cy="0"/>
            </a:xfrm>
            <a:prstGeom prst="line">
              <a:avLst/>
            </a:prstGeom>
            <a:ln/>
          </p:spPr>
          <p:style>
            <a:lnRef idx="1">
              <a:schemeClr val="accent1"/>
            </a:lnRef>
            <a:fillRef idx="0">
              <a:schemeClr val="accent1"/>
            </a:fillRef>
            <a:effectRef idx="0">
              <a:schemeClr val="accent1"/>
            </a:effectRef>
            <a:fontRef idx="minor">
              <a:schemeClr val="tx1"/>
            </a:fontRef>
          </p:style>
        </p:cxnSp>
        <p:cxnSp>
          <p:nvCxnSpPr>
            <p:cNvPr id="16" name="Gerade Verbindung 15">
              <a:extLst>
                <a:ext uri="{FF2B5EF4-FFF2-40B4-BE49-F238E27FC236}">
                  <a16:creationId xmlns="" xmlns:a16="http://schemas.microsoft.com/office/drawing/2014/main" id="{A295EA3E-734D-3B4D-A4A7-5A5AAEE1A4A5}"/>
                </a:ext>
              </a:extLst>
            </p:cNvPr>
            <p:cNvCxnSpPr/>
            <p:nvPr userDrawn="1"/>
          </p:nvCxnSpPr>
          <p:spPr>
            <a:xfrm>
              <a:off x="-396552" y="2132759"/>
              <a:ext cx="9721080" cy="0"/>
            </a:xfrm>
            <a:prstGeom prst="line">
              <a:avLst/>
            </a:prstGeom>
            <a:ln/>
          </p:spPr>
          <p:style>
            <a:lnRef idx="1">
              <a:schemeClr val="accent1"/>
            </a:lnRef>
            <a:fillRef idx="0">
              <a:schemeClr val="accent1"/>
            </a:fillRef>
            <a:effectRef idx="0">
              <a:schemeClr val="accent1"/>
            </a:effectRef>
            <a:fontRef idx="minor">
              <a:schemeClr val="tx1"/>
            </a:fontRef>
          </p:style>
        </p:cxnSp>
        <p:cxnSp>
          <p:nvCxnSpPr>
            <p:cNvPr id="17" name="Gerade Verbindung 16">
              <a:extLst>
                <a:ext uri="{FF2B5EF4-FFF2-40B4-BE49-F238E27FC236}">
                  <a16:creationId xmlns="" xmlns:a16="http://schemas.microsoft.com/office/drawing/2014/main" id="{B1085EB3-0318-D94B-996C-C447A35BE8AC}"/>
                </a:ext>
              </a:extLst>
            </p:cNvPr>
            <p:cNvCxnSpPr/>
            <p:nvPr userDrawn="1"/>
          </p:nvCxnSpPr>
          <p:spPr>
            <a:xfrm>
              <a:off x="-396552" y="6230564"/>
              <a:ext cx="9721080" cy="0"/>
            </a:xfrm>
            <a:prstGeom prst="line">
              <a:avLst/>
            </a:prstGeom>
            <a:ln/>
          </p:spPr>
          <p:style>
            <a:lnRef idx="1">
              <a:schemeClr val="accent1"/>
            </a:lnRef>
            <a:fillRef idx="0">
              <a:schemeClr val="accent1"/>
            </a:fillRef>
            <a:effectRef idx="0">
              <a:schemeClr val="accent1"/>
            </a:effectRef>
            <a:fontRef idx="minor">
              <a:schemeClr val="tx1"/>
            </a:fontRef>
          </p:style>
        </p:cxnSp>
        <p:cxnSp>
          <p:nvCxnSpPr>
            <p:cNvPr id="18" name="Gerade Verbindung 17">
              <a:extLst>
                <a:ext uri="{FF2B5EF4-FFF2-40B4-BE49-F238E27FC236}">
                  <a16:creationId xmlns="" xmlns:a16="http://schemas.microsoft.com/office/drawing/2014/main" id="{DBE0F05F-3C52-3242-A10D-BA60BB9BBB36}"/>
                </a:ext>
              </a:extLst>
            </p:cNvPr>
            <p:cNvCxnSpPr/>
            <p:nvPr userDrawn="1"/>
          </p:nvCxnSpPr>
          <p:spPr>
            <a:xfrm>
              <a:off x="-396552" y="6454588"/>
              <a:ext cx="9721080" cy="0"/>
            </a:xfrm>
            <a:prstGeom prst="line">
              <a:avLst/>
            </a:prstGeom>
            <a:ln/>
          </p:spPr>
          <p:style>
            <a:lnRef idx="1">
              <a:schemeClr val="accent1"/>
            </a:lnRef>
            <a:fillRef idx="0">
              <a:schemeClr val="accent1"/>
            </a:fillRef>
            <a:effectRef idx="0">
              <a:schemeClr val="accent1"/>
            </a:effectRef>
            <a:fontRef idx="minor">
              <a:schemeClr val="tx1"/>
            </a:fontRef>
          </p:style>
        </p:cxnSp>
        <p:cxnSp>
          <p:nvCxnSpPr>
            <p:cNvPr id="19" name="Gerade Verbindung 18">
              <a:extLst>
                <a:ext uri="{FF2B5EF4-FFF2-40B4-BE49-F238E27FC236}">
                  <a16:creationId xmlns="" xmlns:a16="http://schemas.microsoft.com/office/drawing/2014/main" id="{2F80474B-5FBD-2446-B0C7-4812C8D12208}"/>
                </a:ext>
              </a:extLst>
            </p:cNvPr>
            <p:cNvCxnSpPr/>
            <p:nvPr userDrawn="1"/>
          </p:nvCxnSpPr>
          <p:spPr>
            <a:xfrm>
              <a:off x="-396552" y="6671142"/>
              <a:ext cx="9721080" cy="0"/>
            </a:xfrm>
            <a:prstGeom prst="line">
              <a:avLst/>
            </a:prstGeom>
            <a:ln/>
          </p:spPr>
          <p:style>
            <a:lnRef idx="1">
              <a:schemeClr val="accent1"/>
            </a:lnRef>
            <a:fillRef idx="0">
              <a:schemeClr val="accent1"/>
            </a:fillRef>
            <a:effectRef idx="0">
              <a:schemeClr val="accent1"/>
            </a:effectRef>
            <a:fontRef idx="minor">
              <a:schemeClr val="tx1"/>
            </a:fontRef>
          </p:style>
        </p:cxnSp>
        <p:cxnSp>
          <p:nvCxnSpPr>
            <p:cNvPr id="20" name="Gerade Verbindung 19">
              <a:extLst>
                <a:ext uri="{FF2B5EF4-FFF2-40B4-BE49-F238E27FC236}">
                  <a16:creationId xmlns="" xmlns:a16="http://schemas.microsoft.com/office/drawing/2014/main" id="{BB605A5D-8088-6341-8D49-75BEAD100610}"/>
                </a:ext>
              </a:extLst>
            </p:cNvPr>
            <p:cNvCxnSpPr/>
            <p:nvPr userDrawn="1"/>
          </p:nvCxnSpPr>
          <p:spPr>
            <a:xfrm>
              <a:off x="468313" y="-171400"/>
              <a:ext cx="0" cy="7163871"/>
            </a:xfrm>
            <a:prstGeom prst="line">
              <a:avLst/>
            </a:prstGeom>
            <a:ln/>
          </p:spPr>
          <p:style>
            <a:lnRef idx="1">
              <a:schemeClr val="accent1"/>
            </a:lnRef>
            <a:fillRef idx="0">
              <a:schemeClr val="accent1"/>
            </a:fillRef>
            <a:effectRef idx="0">
              <a:schemeClr val="accent1"/>
            </a:effectRef>
            <a:fontRef idx="minor">
              <a:schemeClr val="tx1"/>
            </a:fontRef>
          </p:style>
        </p:cxnSp>
        <p:cxnSp>
          <p:nvCxnSpPr>
            <p:cNvPr id="21" name="Gerade Verbindung 20">
              <a:extLst>
                <a:ext uri="{FF2B5EF4-FFF2-40B4-BE49-F238E27FC236}">
                  <a16:creationId xmlns="" xmlns:a16="http://schemas.microsoft.com/office/drawing/2014/main" id="{153F60F2-825C-1941-8BDE-7BDC725C9084}"/>
                </a:ext>
              </a:extLst>
            </p:cNvPr>
            <p:cNvCxnSpPr/>
            <p:nvPr userDrawn="1"/>
          </p:nvCxnSpPr>
          <p:spPr>
            <a:xfrm>
              <a:off x="8684466" y="-171400"/>
              <a:ext cx="0" cy="7163871"/>
            </a:xfrm>
            <a:prstGeom prst="line">
              <a:avLst/>
            </a:prstGeom>
            <a:ln/>
          </p:spPr>
          <p:style>
            <a:lnRef idx="1">
              <a:schemeClr val="accent1"/>
            </a:lnRef>
            <a:fillRef idx="0">
              <a:schemeClr val="accent1"/>
            </a:fillRef>
            <a:effectRef idx="0">
              <a:schemeClr val="accent1"/>
            </a:effectRef>
            <a:fontRef idx="minor">
              <a:schemeClr val="tx1"/>
            </a:fontRef>
          </p:style>
        </p:cxnSp>
        <p:cxnSp>
          <p:nvCxnSpPr>
            <p:cNvPr id="22" name="Gerade Verbindung 21">
              <a:extLst>
                <a:ext uri="{FF2B5EF4-FFF2-40B4-BE49-F238E27FC236}">
                  <a16:creationId xmlns="" xmlns:a16="http://schemas.microsoft.com/office/drawing/2014/main" id="{FCAD2CF3-2EB0-1B47-9107-AF748C2CA5C3}"/>
                </a:ext>
              </a:extLst>
            </p:cNvPr>
            <p:cNvCxnSpPr/>
            <p:nvPr userDrawn="1"/>
          </p:nvCxnSpPr>
          <p:spPr>
            <a:xfrm>
              <a:off x="-356211" y="1116666"/>
              <a:ext cx="9721080" cy="0"/>
            </a:xfrm>
            <a:prstGeom prst="line">
              <a:avLst/>
            </a:prstGeom>
            <a:ln/>
          </p:spPr>
          <p:style>
            <a:lnRef idx="1">
              <a:schemeClr val="accent1"/>
            </a:lnRef>
            <a:fillRef idx="0">
              <a:schemeClr val="accent1"/>
            </a:fillRef>
            <a:effectRef idx="0">
              <a:schemeClr val="accent1"/>
            </a:effectRef>
            <a:fontRef idx="minor">
              <a:schemeClr val="tx1"/>
            </a:fontRef>
          </p:style>
        </p:cxnSp>
      </p:grpSp>
      <p:sp>
        <p:nvSpPr>
          <p:cNvPr id="23" name="Textfeld 22">
            <a:extLst>
              <a:ext uri="{FF2B5EF4-FFF2-40B4-BE49-F238E27FC236}">
                <a16:creationId xmlns="" xmlns:a16="http://schemas.microsoft.com/office/drawing/2014/main" id="{F2274073-D07B-D043-8F10-5EE5B18C9B06}"/>
              </a:ext>
            </a:extLst>
          </p:cNvPr>
          <p:cNvSpPr txBox="1"/>
          <p:nvPr userDrawn="1"/>
        </p:nvSpPr>
        <p:spPr>
          <a:xfrm>
            <a:off x="2760829" y="2968476"/>
            <a:ext cx="3452037" cy="2149085"/>
          </a:xfrm>
          <a:prstGeom prst="rect">
            <a:avLst/>
          </a:prstGeom>
          <a:noFill/>
        </p:spPr>
        <p:txBody>
          <a:bodyPr wrap="square" lIns="0" tIns="0" rIns="0" bIns="0" rtlCol="0">
            <a:noAutofit/>
          </a:bodyPr>
          <a:lstStyle/>
          <a:p>
            <a:pPr algn="ctr"/>
            <a:r>
              <a:rPr lang="de-DE" dirty="0">
                <a:solidFill>
                  <a:srgbClr val="FF0000"/>
                </a:solidFill>
              </a:rPr>
              <a:t>Grundraster-Vorlage zur Kontrolle der Positionen kann der Raster kopiert und eingesetzt werden.</a:t>
            </a:r>
          </a:p>
          <a:p>
            <a:pPr algn="ctr"/>
            <a:r>
              <a:rPr lang="de-DE" dirty="0">
                <a:solidFill>
                  <a:srgbClr val="FF0000"/>
                </a:solidFill>
              </a:rPr>
              <a:t>(nicht als Folienlayout verwenden)</a:t>
            </a:r>
          </a:p>
        </p:txBody>
      </p:sp>
    </p:spTree>
    <p:extLst>
      <p:ext uri="{BB962C8B-B14F-4D97-AF65-F5344CB8AC3E}">
        <p14:creationId xmlns:p14="http://schemas.microsoft.com/office/powerpoint/2010/main" val="20638106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p:cNvSpPr>
            <a:spLocks noGrp="1"/>
          </p:cNvSpPr>
          <p:nvPr>
            <p:ph type="title"/>
          </p:nvPr>
        </p:nvSpPr>
        <p:spPr>
          <a:xfrm>
            <a:off x="468313" y="404813"/>
            <a:ext cx="8207375" cy="395895"/>
          </a:xfrm>
          <a:prstGeom prst="rect">
            <a:avLst/>
          </a:prstGeom>
        </p:spPr>
        <p:txBody>
          <a:bodyPr vert="horz" wrap="square" lIns="0" tIns="0" rIns="0" bIns="0" rtlCol="0" anchor="t">
            <a:noAutofit/>
          </a:bodyPr>
          <a:lstStyle/>
          <a:p>
            <a:r>
              <a:rPr lang="de-CH" noProof="0" dirty="0"/>
              <a:t>Titelmasterformat durch Klicken bearbeiten</a:t>
            </a:r>
          </a:p>
        </p:txBody>
      </p:sp>
      <p:sp>
        <p:nvSpPr>
          <p:cNvPr id="3" name="Textplatzhalter 2"/>
          <p:cNvSpPr>
            <a:spLocks noGrp="1"/>
          </p:cNvSpPr>
          <p:nvPr>
            <p:ph type="body" idx="1"/>
          </p:nvPr>
        </p:nvSpPr>
        <p:spPr>
          <a:xfrm>
            <a:off x="468313" y="1520788"/>
            <a:ext cx="8207376" cy="4716500"/>
          </a:xfrm>
          <a:prstGeom prst="rect">
            <a:avLst/>
          </a:prstGeom>
        </p:spPr>
        <p:txBody>
          <a:bodyPr vert="horz" lIns="0" tIns="0" rIns="0" bIns="0" rtlCol="0">
            <a:noAutofit/>
          </a:bodyPr>
          <a:lstStyle/>
          <a:p>
            <a:pPr lvl="0"/>
            <a:r>
              <a:rPr lang="de-CH" noProof="0" dirty="0"/>
              <a:t>Textmasterformat bearbeiten</a:t>
            </a:r>
          </a:p>
          <a:p>
            <a:pPr lvl="1"/>
            <a:r>
              <a:rPr lang="de-CH" noProof="0" dirty="0"/>
              <a:t>Zweite Ebene</a:t>
            </a:r>
          </a:p>
          <a:p>
            <a:pPr lvl="2"/>
            <a:r>
              <a:rPr lang="de-CH" noProof="0" dirty="0"/>
              <a:t>Dritte Ebene</a:t>
            </a:r>
          </a:p>
          <a:p>
            <a:pPr lvl="3"/>
            <a:r>
              <a:rPr lang="de-CH" noProof="0" dirty="0"/>
              <a:t>Vierte Ebene</a:t>
            </a:r>
          </a:p>
          <a:p>
            <a:pPr lvl="4"/>
            <a:r>
              <a:rPr lang="de-CH" noProof="0" dirty="0"/>
              <a:t>Fünfte Ebene</a:t>
            </a:r>
          </a:p>
          <a:p>
            <a:pPr lvl="5"/>
            <a:r>
              <a:rPr lang="de-CH" noProof="0" dirty="0"/>
              <a:t>Sechste Ebene</a:t>
            </a:r>
          </a:p>
          <a:p>
            <a:pPr lvl="6"/>
            <a:r>
              <a:rPr lang="de-CH" noProof="0" dirty="0"/>
              <a:t>Siebente Ebene</a:t>
            </a:r>
          </a:p>
          <a:p>
            <a:pPr lvl="7"/>
            <a:r>
              <a:rPr lang="de-CH" noProof="0" dirty="0"/>
              <a:t>Achte Ebene</a:t>
            </a:r>
          </a:p>
          <a:p>
            <a:pPr lvl="8"/>
            <a:r>
              <a:rPr lang="de-CH" noProof="0" dirty="0"/>
              <a:t>Neunte Ebene</a:t>
            </a:r>
          </a:p>
        </p:txBody>
      </p:sp>
      <p:grpSp>
        <p:nvGrpSpPr>
          <p:cNvPr id="6" name="Gruppieren 5"/>
          <p:cNvGrpSpPr/>
          <p:nvPr userDrawn="1"/>
        </p:nvGrpSpPr>
        <p:grpSpPr>
          <a:xfrm>
            <a:off x="468313" y="-243408"/>
            <a:ext cx="8207375" cy="180000"/>
            <a:chOff x="468313" y="-180000"/>
            <a:chExt cx="8207375" cy="180000"/>
          </a:xfrm>
        </p:grpSpPr>
        <p:cxnSp>
          <p:nvCxnSpPr>
            <p:cNvPr id="5" name="Gerade Verbindung 4"/>
            <p:cNvCxnSpPr/>
            <p:nvPr userDrawn="1"/>
          </p:nvCxnSpPr>
          <p:spPr>
            <a:xfrm>
              <a:off x="468313" y="-180000"/>
              <a:ext cx="0" cy="180000"/>
            </a:xfrm>
            <a:prstGeom prst="line">
              <a:avLst/>
            </a:prstGeom>
            <a:ln w="1270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9" name="Gerade Verbindung 8"/>
            <p:cNvCxnSpPr/>
            <p:nvPr userDrawn="1"/>
          </p:nvCxnSpPr>
          <p:spPr>
            <a:xfrm>
              <a:off x="2339975" y="-180000"/>
              <a:ext cx="0" cy="180000"/>
            </a:xfrm>
            <a:prstGeom prst="line">
              <a:avLst/>
            </a:prstGeom>
            <a:ln w="1270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10" name="Gerade Verbindung 9"/>
            <p:cNvCxnSpPr/>
            <p:nvPr userDrawn="1"/>
          </p:nvCxnSpPr>
          <p:spPr>
            <a:xfrm>
              <a:off x="2555875" y="-180000"/>
              <a:ext cx="0" cy="180000"/>
            </a:xfrm>
            <a:prstGeom prst="line">
              <a:avLst/>
            </a:prstGeom>
            <a:ln w="1270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11" name="Gerade Verbindung 10"/>
            <p:cNvCxnSpPr/>
            <p:nvPr userDrawn="1"/>
          </p:nvCxnSpPr>
          <p:spPr>
            <a:xfrm>
              <a:off x="3052763" y="-180000"/>
              <a:ext cx="0" cy="180000"/>
            </a:xfrm>
            <a:prstGeom prst="line">
              <a:avLst/>
            </a:prstGeom>
            <a:ln w="1270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12" name="Gerade Verbindung 11"/>
            <p:cNvCxnSpPr/>
            <p:nvPr userDrawn="1"/>
          </p:nvCxnSpPr>
          <p:spPr>
            <a:xfrm>
              <a:off x="3276600" y="-180000"/>
              <a:ext cx="0" cy="180000"/>
            </a:xfrm>
            <a:prstGeom prst="line">
              <a:avLst/>
            </a:prstGeom>
            <a:ln w="1270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13" name="Gerade Verbindung 12"/>
            <p:cNvCxnSpPr/>
            <p:nvPr userDrawn="1"/>
          </p:nvCxnSpPr>
          <p:spPr>
            <a:xfrm>
              <a:off x="4427538" y="-180000"/>
              <a:ext cx="0" cy="180000"/>
            </a:xfrm>
            <a:prstGeom prst="line">
              <a:avLst/>
            </a:prstGeom>
            <a:ln w="1270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14" name="Gerade Verbindung 13"/>
            <p:cNvCxnSpPr/>
            <p:nvPr userDrawn="1"/>
          </p:nvCxnSpPr>
          <p:spPr>
            <a:xfrm>
              <a:off x="4716463" y="-180000"/>
              <a:ext cx="0" cy="180000"/>
            </a:xfrm>
            <a:prstGeom prst="line">
              <a:avLst/>
            </a:prstGeom>
            <a:ln w="1270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15" name="Gerade Verbindung 14"/>
            <p:cNvCxnSpPr/>
            <p:nvPr userDrawn="1"/>
          </p:nvCxnSpPr>
          <p:spPr>
            <a:xfrm>
              <a:off x="5867400" y="-180000"/>
              <a:ext cx="0" cy="180000"/>
            </a:xfrm>
            <a:prstGeom prst="line">
              <a:avLst/>
            </a:prstGeom>
            <a:ln w="1270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16" name="Gerade Verbindung 15"/>
            <p:cNvCxnSpPr/>
            <p:nvPr userDrawn="1"/>
          </p:nvCxnSpPr>
          <p:spPr>
            <a:xfrm>
              <a:off x="6084888" y="-180000"/>
              <a:ext cx="0" cy="180000"/>
            </a:xfrm>
            <a:prstGeom prst="line">
              <a:avLst/>
            </a:prstGeom>
            <a:ln w="1270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17" name="Gerade Verbindung 16"/>
            <p:cNvCxnSpPr/>
            <p:nvPr userDrawn="1"/>
          </p:nvCxnSpPr>
          <p:spPr>
            <a:xfrm>
              <a:off x="6584032" y="-180000"/>
              <a:ext cx="0" cy="180000"/>
            </a:xfrm>
            <a:prstGeom prst="line">
              <a:avLst/>
            </a:prstGeom>
            <a:ln w="1270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18" name="Gerade Verbindung 17"/>
            <p:cNvCxnSpPr/>
            <p:nvPr userDrawn="1"/>
          </p:nvCxnSpPr>
          <p:spPr>
            <a:xfrm>
              <a:off x="6799932" y="-180000"/>
              <a:ext cx="0" cy="180000"/>
            </a:xfrm>
            <a:prstGeom prst="line">
              <a:avLst/>
            </a:prstGeom>
            <a:ln w="1270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19" name="Gerade Verbindung 18"/>
            <p:cNvCxnSpPr/>
            <p:nvPr userDrawn="1"/>
          </p:nvCxnSpPr>
          <p:spPr>
            <a:xfrm>
              <a:off x="8675688" y="-180000"/>
              <a:ext cx="0" cy="180000"/>
            </a:xfrm>
            <a:prstGeom prst="line">
              <a:avLst/>
            </a:prstGeom>
            <a:ln w="12700">
              <a:solidFill>
                <a:schemeClr val="bg2"/>
              </a:solidFill>
            </a:ln>
          </p:spPr>
          <p:style>
            <a:lnRef idx="1">
              <a:schemeClr val="accent1"/>
            </a:lnRef>
            <a:fillRef idx="0">
              <a:schemeClr val="accent1"/>
            </a:fillRef>
            <a:effectRef idx="0">
              <a:schemeClr val="accent1"/>
            </a:effectRef>
            <a:fontRef idx="minor">
              <a:schemeClr val="tx1"/>
            </a:fontRef>
          </p:style>
        </p:cxnSp>
      </p:grpSp>
      <p:grpSp>
        <p:nvGrpSpPr>
          <p:cNvPr id="20" name="Gruppieren 19"/>
          <p:cNvGrpSpPr/>
          <p:nvPr userDrawn="1"/>
        </p:nvGrpSpPr>
        <p:grpSpPr>
          <a:xfrm>
            <a:off x="468313" y="6921408"/>
            <a:ext cx="8207375" cy="180000"/>
            <a:chOff x="468313" y="-180000"/>
            <a:chExt cx="8207375" cy="180000"/>
          </a:xfrm>
        </p:grpSpPr>
        <p:cxnSp>
          <p:nvCxnSpPr>
            <p:cNvPr id="21" name="Gerade Verbindung 20"/>
            <p:cNvCxnSpPr/>
            <p:nvPr userDrawn="1"/>
          </p:nvCxnSpPr>
          <p:spPr>
            <a:xfrm>
              <a:off x="468313" y="-180000"/>
              <a:ext cx="0" cy="180000"/>
            </a:xfrm>
            <a:prstGeom prst="line">
              <a:avLst/>
            </a:prstGeom>
            <a:ln w="1270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22" name="Gerade Verbindung 21"/>
            <p:cNvCxnSpPr/>
            <p:nvPr userDrawn="1"/>
          </p:nvCxnSpPr>
          <p:spPr>
            <a:xfrm>
              <a:off x="2339975" y="-180000"/>
              <a:ext cx="0" cy="180000"/>
            </a:xfrm>
            <a:prstGeom prst="line">
              <a:avLst/>
            </a:prstGeom>
            <a:ln w="1270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23" name="Gerade Verbindung 22"/>
            <p:cNvCxnSpPr/>
            <p:nvPr userDrawn="1"/>
          </p:nvCxnSpPr>
          <p:spPr>
            <a:xfrm>
              <a:off x="2555875" y="-180000"/>
              <a:ext cx="0" cy="180000"/>
            </a:xfrm>
            <a:prstGeom prst="line">
              <a:avLst/>
            </a:prstGeom>
            <a:ln w="1270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24" name="Gerade Verbindung 23"/>
            <p:cNvCxnSpPr/>
            <p:nvPr userDrawn="1"/>
          </p:nvCxnSpPr>
          <p:spPr>
            <a:xfrm>
              <a:off x="3052763" y="-180000"/>
              <a:ext cx="0" cy="180000"/>
            </a:xfrm>
            <a:prstGeom prst="line">
              <a:avLst/>
            </a:prstGeom>
            <a:ln w="1270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25" name="Gerade Verbindung 24"/>
            <p:cNvCxnSpPr/>
            <p:nvPr userDrawn="1"/>
          </p:nvCxnSpPr>
          <p:spPr>
            <a:xfrm>
              <a:off x="3276600" y="-180000"/>
              <a:ext cx="0" cy="180000"/>
            </a:xfrm>
            <a:prstGeom prst="line">
              <a:avLst/>
            </a:prstGeom>
            <a:ln w="1270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26" name="Gerade Verbindung 25"/>
            <p:cNvCxnSpPr/>
            <p:nvPr userDrawn="1"/>
          </p:nvCxnSpPr>
          <p:spPr>
            <a:xfrm>
              <a:off x="4427538" y="-180000"/>
              <a:ext cx="0" cy="180000"/>
            </a:xfrm>
            <a:prstGeom prst="line">
              <a:avLst/>
            </a:prstGeom>
            <a:ln w="1270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27" name="Gerade Verbindung 26"/>
            <p:cNvCxnSpPr/>
            <p:nvPr userDrawn="1"/>
          </p:nvCxnSpPr>
          <p:spPr>
            <a:xfrm>
              <a:off x="4716463" y="-180000"/>
              <a:ext cx="0" cy="180000"/>
            </a:xfrm>
            <a:prstGeom prst="line">
              <a:avLst/>
            </a:prstGeom>
            <a:ln w="1270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28" name="Gerade Verbindung 27"/>
            <p:cNvCxnSpPr/>
            <p:nvPr userDrawn="1"/>
          </p:nvCxnSpPr>
          <p:spPr>
            <a:xfrm>
              <a:off x="5867400" y="-180000"/>
              <a:ext cx="0" cy="180000"/>
            </a:xfrm>
            <a:prstGeom prst="line">
              <a:avLst/>
            </a:prstGeom>
            <a:ln w="1270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29" name="Gerade Verbindung 28"/>
            <p:cNvCxnSpPr/>
            <p:nvPr userDrawn="1"/>
          </p:nvCxnSpPr>
          <p:spPr>
            <a:xfrm>
              <a:off x="6084888" y="-180000"/>
              <a:ext cx="0" cy="180000"/>
            </a:xfrm>
            <a:prstGeom prst="line">
              <a:avLst/>
            </a:prstGeom>
            <a:ln w="1270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30" name="Gerade Verbindung 29"/>
            <p:cNvCxnSpPr/>
            <p:nvPr userDrawn="1"/>
          </p:nvCxnSpPr>
          <p:spPr>
            <a:xfrm>
              <a:off x="6584032" y="-180000"/>
              <a:ext cx="0" cy="180000"/>
            </a:xfrm>
            <a:prstGeom prst="line">
              <a:avLst/>
            </a:prstGeom>
            <a:ln w="1270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31" name="Gerade Verbindung 30"/>
            <p:cNvCxnSpPr/>
            <p:nvPr userDrawn="1"/>
          </p:nvCxnSpPr>
          <p:spPr>
            <a:xfrm>
              <a:off x="6799932" y="-180000"/>
              <a:ext cx="0" cy="180000"/>
            </a:xfrm>
            <a:prstGeom prst="line">
              <a:avLst/>
            </a:prstGeom>
            <a:ln w="1270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32" name="Gerade Verbindung 31"/>
            <p:cNvCxnSpPr/>
            <p:nvPr userDrawn="1"/>
          </p:nvCxnSpPr>
          <p:spPr>
            <a:xfrm>
              <a:off x="8675688" y="-180000"/>
              <a:ext cx="0" cy="180000"/>
            </a:xfrm>
            <a:prstGeom prst="line">
              <a:avLst/>
            </a:prstGeom>
            <a:ln w="12700">
              <a:solidFill>
                <a:schemeClr val="bg2"/>
              </a:solidFill>
            </a:ln>
          </p:spPr>
          <p:style>
            <a:lnRef idx="1">
              <a:schemeClr val="accent1"/>
            </a:lnRef>
            <a:fillRef idx="0">
              <a:schemeClr val="accent1"/>
            </a:fillRef>
            <a:effectRef idx="0">
              <a:schemeClr val="accent1"/>
            </a:effectRef>
            <a:fontRef idx="minor">
              <a:schemeClr val="tx1"/>
            </a:fontRef>
          </p:style>
        </p:cxnSp>
      </p:grpSp>
      <p:grpSp>
        <p:nvGrpSpPr>
          <p:cNvPr id="39" name="Gruppieren 38"/>
          <p:cNvGrpSpPr/>
          <p:nvPr userDrawn="1"/>
        </p:nvGrpSpPr>
        <p:grpSpPr>
          <a:xfrm>
            <a:off x="-252536" y="404813"/>
            <a:ext cx="180000" cy="6261188"/>
            <a:chOff x="-180000" y="404813"/>
            <a:chExt cx="180000" cy="6261188"/>
          </a:xfrm>
        </p:grpSpPr>
        <p:cxnSp>
          <p:nvCxnSpPr>
            <p:cNvPr id="34" name="Gerade Verbindung 33"/>
            <p:cNvCxnSpPr/>
            <p:nvPr userDrawn="1"/>
          </p:nvCxnSpPr>
          <p:spPr>
            <a:xfrm flipH="1">
              <a:off x="-180000" y="404813"/>
              <a:ext cx="180000" cy="0"/>
            </a:xfrm>
            <a:prstGeom prst="line">
              <a:avLst/>
            </a:prstGeom>
            <a:ln w="1270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35" name="Gerade Verbindung 34"/>
            <p:cNvCxnSpPr/>
            <p:nvPr userDrawn="1"/>
          </p:nvCxnSpPr>
          <p:spPr>
            <a:xfrm flipH="1">
              <a:off x="-180000" y="1092914"/>
              <a:ext cx="180000" cy="0"/>
            </a:xfrm>
            <a:prstGeom prst="line">
              <a:avLst/>
            </a:prstGeom>
            <a:ln w="1270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36" name="Gerade Verbindung 35"/>
            <p:cNvCxnSpPr/>
            <p:nvPr userDrawn="1"/>
          </p:nvCxnSpPr>
          <p:spPr>
            <a:xfrm flipH="1">
              <a:off x="-180000" y="1560600"/>
              <a:ext cx="180000" cy="0"/>
            </a:xfrm>
            <a:prstGeom prst="line">
              <a:avLst/>
            </a:prstGeom>
            <a:ln w="1270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37" name="Gerade Verbindung 36"/>
            <p:cNvCxnSpPr/>
            <p:nvPr userDrawn="1"/>
          </p:nvCxnSpPr>
          <p:spPr>
            <a:xfrm flipH="1">
              <a:off x="-180000" y="6226263"/>
              <a:ext cx="180000" cy="0"/>
            </a:xfrm>
            <a:prstGeom prst="line">
              <a:avLst/>
            </a:prstGeom>
            <a:ln w="1270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38" name="Gerade Verbindung 37"/>
            <p:cNvCxnSpPr/>
            <p:nvPr userDrawn="1"/>
          </p:nvCxnSpPr>
          <p:spPr>
            <a:xfrm flipH="1">
              <a:off x="-180000" y="6666001"/>
              <a:ext cx="180000" cy="0"/>
            </a:xfrm>
            <a:prstGeom prst="line">
              <a:avLst/>
            </a:prstGeom>
            <a:ln w="12700">
              <a:solidFill>
                <a:schemeClr val="bg2"/>
              </a:solidFill>
            </a:ln>
          </p:spPr>
          <p:style>
            <a:lnRef idx="1">
              <a:schemeClr val="accent1"/>
            </a:lnRef>
            <a:fillRef idx="0">
              <a:schemeClr val="accent1"/>
            </a:fillRef>
            <a:effectRef idx="0">
              <a:schemeClr val="accent1"/>
            </a:effectRef>
            <a:fontRef idx="minor">
              <a:schemeClr val="tx1"/>
            </a:fontRef>
          </p:style>
        </p:cxnSp>
      </p:grpSp>
      <p:grpSp>
        <p:nvGrpSpPr>
          <p:cNvPr id="40" name="Gruppieren 39"/>
          <p:cNvGrpSpPr/>
          <p:nvPr userDrawn="1"/>
        </p:nvGrpSpPr>
        <p:grpSpPr>
          <a:xfrm>
            <a:off x="9216536" y="404813"/>
            <a:ext cx="180000" cy="6261188"/>
            <a:chOff x="-180000" y="404813"/>
            <a:chExt cx="180000" cy="6261188"/>
          </a:xfrm>
        </p:grpSpPr>
        <p:cxnSp>
          <p:nvCxnSpPr>
            <p:cNvPr id="41" name="Gerade Verbindung 40"/>
            <p:cNvCxnSpPr/>
            <p:nvPr userDrawn="1"/>
          </p:nvCxnSpPr>
          <p:spPr>
            <a:xfrm flipH="1">
              <a:off x="-180000" y="404813"/>
              <a:ext cx="180000" cy="0"/>
            </a:xfrm>
            <a:prstGeom prst="line">
              <a:avLst/>
            </a:prstGeom>
            <a:ln w="1270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42" name="Gerade Verbindung 41"/>
            <p:cNvCxnSpPr/>
            <p:nvPr userDrawn="1"/>
          </p:nvCxnSpPr>
          <p:spPr>
            <a:xfrm flipH="1">
              <a:off x="-180000" y="1092914"/>
              <a:ext cx="180000" cy="0"/>
            </a:xfrm>
            <a:prstGeom prst="line">
              <a:avLst/>
            </a:prstGeom>
            <a:ln w="1270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43" name="Gerade Verbindung 42"/>
            <p:cNvCxnSpPr/>
            <p:nvPr userDrawn="1"/>
          </p:nvCxnSpPr>
          <p:spPr>
            <a:xfrm flipH="1">
              <a:off x="-180000" y="1560600"/>
              <a:ext cx="180000" cy="0"/>
            </a:xfrm>
            <a:prstGeom prst="line">
              <a:avLst/>
            </a:prstGeom>
            <a:ln w="1270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44" name="Gerade Verbindung 43"/>
            <p:cNvCxnSpPr/>
            <p:nvPr userDrawn="1"/>
          </p:nvCxnSpPr>
          <p:spPr>
            <a:xfrm flipH="1">
              <a:off x="-180000" y="6226263"/>
              <a:ext cx="180000" cy="0"/>
            </a:xfrm>
            <a:prstGeom prst="line">
              <a:avLst/>
            </a:prstGeom>
            <a:ln w="1270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45" name="Gerade Verbindung 44"/>
            <p:cNvCxnSpPr/>
            <p:nvPr userDrawn="1"/>
          </p:nvCxnSpPr>
          <p:spPr>
            <a:xfrm flipH="1">
              <a:off x="-180000" y="6666001"/>
              <a:ext cx="180000" cy="0"/>
            </a:xfrm>
            <a:prstGeom prst="line">
              <a:avLst/>
            </a:prstGeom>
            <a:ln w="12700">
              <a:solidFill>
                <a:schemeClr val="bg2"/>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802644220"/>
      </p:ext>
    </p:extLst>
  </p:cSld>
  <p:clrMap bg1="lt1" tx1="dk1" bg2="lt2" tx2="dk2" accent1="accent1" accent2="accent2" accent3="accent3" accent4="accent4" accent5="accent5" accent6="accent6" hlink="hlink" folHlink="folHlink"/>
  <p:sldLayoutIdLst>
    <p:sldLayoutId id="2147483649" r:id="rId1"/>
    <p:sldLayoutId id="2147483656" r:id="rId2"/>
    <p:sldLayoutId id="2147483651" r:id="rId3"/>
    <p:sldLayoutId id="2147483650" r:id="rId4"/>
    <p:sldLayoutId id="2147483660" r:id="rId5"/>
    <p:sldLayoutId id="2147483663" r:id="rId6"/>
    <p:sldLayoutId id="2147483668" r:id="rId7"/>
    <p:sldLayoutId id="2147483670" r:id="rId8"/>
    <p:sldLayoutId id="2147483669" r:id="rId9"/>
    <p:sldLayoutId id="2147483671" r:id="rId10"/>
  </p:sldLayoutIdLst>
  <p:hf hdr="0" dt="0"/>
  <p:txStyles>
    <p:titleStyle>
      <a:lvl1pPr algn="l" defTabSz="914400" rtl="0" eaLnBrk="1" latinLnBrk="0" hangingPunct="1">
        <a:lnSpc>
          <a:spcPct val="100000"/>
        </a:lnSpc>
        <a:spcBef>
          <a:spcPct val="0"/>
        </a:spcBef>
        <a:buNone/>
        <a:defRPr sz="3200" b="0" i="0" kern="1200">
          <a:solidFill>
            <a:schemeClr val="accent1"/>
          </a:solidFill>
          <a:latin typeface="+mj-lt"/>
          <a:ea typeface="+mj-ea"/>
          <a:cs typeface="+mj-cs"/>
        </a:defRPr>
      </a:lvl1pPr>
    </p:titleStyle>
    <p:bodyStyle>
      <a:lvl1pPr marL="0" indent="0" algn="l" defTabSz="720000" rtl="0" eaLnBrk="1" latinLnBrk="0" hangingPunct="1">
        <a:spcBef>
          <a:spcPts val="850"/>
        </a:spcBef>
        <a:spcAft>
          <a:spcPts val="0"/>
        </a:spcAft>
        <a:buFont typeface="Arial" panose="020B0604020202020204" pitchFamily="34" charset="0"/>
        <a:buNone/>
        <a:tabLst>
          <a:tab pos="216000" algn="l"/>
          <a:tab pos="720000" algn="l"/>
          <a:tab pos="936000" algn="l"/>
          <a:tab pos="1080000" algn="l"/>
          <a:tab pos="1296000" algn="l"/>
        </a:tabLst>
        <a:defRPr sz="1700" kern="1200">
          <a:solidFill>
            <a:schemeClr val="tx2"/>
          </a:solidFill>
          <a:latin typeface="+mj-lt"/>
          <a:ea typeface="+mn-ea"/>
          <a:cs typeface="+mn-cs"/>
        </a:defRPr>
      </a:lvl1pPr>
      <a:lvl2pPr marL="216000" indent="-216000" algn="l" defTabSz="720000" rtl="0" eaLnBrk="1" latinLnBrk="0" hangingPunct="1">
        <a:spcBef>
          <a:spcPts val="850"/>
        </a:spcBef>
        <a:spcAft>
          <a:spcPts val="0"/>
        </a:spcAft>
        <a:buClrTx/>
        <a:buFont typeface="Georgia" panose="02040502050405020303" pitchFamily="18" charset="0"/>
        <a:buChar char="–"/>
        <a:tabLst>
          <a:tab pos="216000" algn="l"/>
          <a:tab pos="720000" algn="l"/>
          <a:tab pos="936000" algn="l"/>
          <a:tab pos="1080000" algn="l"/>
          <a:tab pos="1296000" algn="l"/>
        </a:tabLst>
        <a:defRPr sz="1700" kern="1200">
          <a:solidFill>
            <a:schemeClr val="tx2"/>
          </a:solidFill>
          <a:latin typeface="+mj-lt"/>
          <a:ea typeface="+mn-ea"/>
          <a:cs typeface="+mn-cs"/>
        </a:defRPr>
      </a:lvl2pPr>
      <a:lvl3pPr marL="216000" indent="-216000" algn="l" defTabSz="720000" rtl="0" eaLnBrk="1" latinLnBrk="0" hangingPunct="1">
        <a:spcBef>
          <a:spcPts val="0"/>
        </a:spcBef>
        <a:spcAft>
          <a:spcPts val="0"/>
        </a:spcAft>
        <a:buClrTx/>
        <a:buFont typeface="Georgia" panose="02040502050405020303" pitchFamily="18" charset="0"/>
        <a:buChar char="–"/>
        <a:tabLst>
          <a:tab pos="216000" algn="l"/>
          <a:tab pos="720000" algn="l"/>
          <a:tab pos="936000" algn="l"/>
          <a:tab pos="1080000" algn="l"/>
          <a:tab pos="1296000" algn="l"/>
        </a:tabLst>
        <a:defRPr sz="1700" kern="1200">
          <a:solidFill>
            <a:schemeClr val="tx2"/>
          </a:solidFill>
          <a:latin typeface="+mj-lt"/>
          <a:ea typeface="+mn-ea"/>
          <a:cs typeface="+mn-cs"/>
        </a:defRPr>
      </a:lvl3pPr>
      <a:lvl4pPr marL="0" indent="0" algn="l" defTabSz="720000" rtl="0" eaLnBrk="1" latinLnBrk="0" hangingPunct="1">
        <a:spcBef>
          <a:spcPts val="700"/>
        </a:spcBef>
        <a:spcAft>
          <a:spcPts val="0"/>
        </a:spcAft>
        <a:buClr>
          <a:schemeClr val="tx2"/>
        </a:buClr>
        <a:buFont typeface="Arial" panose="020B0604020202020204" pitchFamily="34" charset="0"/>
        <a:buNone/>
        <a:tabLst>
          <a:tab pos="216000" algn="l"/>
          <a:tab pos="720000" algn="l"/>
          <a:tab pos="936000" algn="l"/>
          <a:tab pos="1080000" algn="l"/>
          <a:tab pos="1296000" algn="l"/>
        </a:tabLst>
        <a:defRPr sz="1400" kern="1200">
          <a:solidFill>
            <a:schemeClr val="tx2"/>
          </a:solidFill>
          <a:latin typeface="+mj-lt"/>
          <a:ea typeface="+mn-ea"/>
          <a:cs typeface="+mn-cs"/>
        </a:defRPr>
      </a:lvl4pPr>
      <a:lvl5pPr marL="216000" indent="-216000" algn="l" defTabSz="720000" rtl="0" eaLnBrk="1" latinLnBrk="0" hangingPunct="1">
        <a:spcBef>
          <a:spcPts val="700"/>
        </a:spcBef>
        <a:buClrTx/>
        <a:buFont typeface="Georgia" panose="02040502050405020303" pitchFamily="18" charset="0"/>
        <a:buChar char="–"/>
        <a:tabLst>
          <a:tab pos="216000" algn="l"/>
          <a:tab pos="720000" algn="l"/>
          <a:tab pos="936000" algn="l"/>
          <a:tab pos="1080000" algn="l"/>
          <a:tab pos="1296000" algn="l"/>
        </a:tabLst>
        <a:defRPr sz="1400" kern="1200">
          <a:solidFill>
            <a:schemeClr val="tx2"/>
          </a:solidFill>
          <a:latin typeface="+mj-lt"/>
          <a:ea typeface="+mn-ea"/>
          <a:cs typeface="+mn-cs"/>
        </a:defRPr>
      </a:lvl5pPr>
      <a:lvl6pPr marL="216000" indent="-216000" algn="l" defTabSz="720000" rtl="0" eaLnBrk="1" latinLnBrk="0" hangingPunct="1">
        <a:spcBef>
          <a:spcPts val="0"/>
        </a:spcBef>
        <a:buClrTx/>
        <a:buFont typeface="Georgia" panose="02040502050405020303" pitchFamily="18" charset="0"/>
        <a:buChar char="–"/>
        <a:tabLst>
          <a:tab pos="216000" algn="l"/>
          <a:tab pos="720000" algn="l"/>
          <a:tab pos="936000" algn="l"/>
          <a:tab pos="1080000" algn="l"/>
          <a:tab pos="1296000" algn="l"/>
        </a:tabLst>
        <a:defRPr sz="1400" kern="1200" baseline="0">
          <a:solidFill>
            <a:schemeClr val="tx2"/>
          </a:solidFill>
          <a:latin typeface="+mj-lt"/>
          <a:ea typeface="+mn-ea"/>
          <a:cs typeface="+mn-cs"/>
        </a:defRPr>
      </a:lvl6pPr>
      <a:lvl7pPr marL="0" indent="0" algn="l" defTabSz="720000" rtl="0" eaLnBrk="1" latinLnBrk="0" hangingPunct="1">
        <a:spcBef>
          <a:spcPts val="550"/>
        </a:spcBef>
        <a:buFont typeface="Arial" panose="020B0604020202020204" pitchFamily="34" charset="0"/>
        <a:buNone/>
        <a:tabLst>
          <a:tab pos="216000" algn="l"/>
          <a:tab pos="720000" algn="l"/>
          <a:tab pos="936000" algn="l"/>
          <a:tab pos="1080000" algn="l"/>
          <a:tab pos="1296000" algn="l"/>
        </a:tabLst>
        <a:defRPr sz="1100" kern="1200" baseline="0">
          <a:solidFill>
            <a:schemeClr val="tx2"/>
          </a:solidFill>
          <a:latin typeface="+mj-lt"/>
          <a:ea typeface="+mn-ea"/>
          <a:cs typeface="+mn-cs"/>
        </a:defRPr>
      </a:lvl7pPr>
      <a:lvl8pPr marL="144000" indent="-144000" algn="l" defTabSz="720000" rtl="0" eaLnBrk="1" latinLnBrk="0" hangingPunct="1">
        <a:spcBef>
          <a:spcPts val="550"/>
        </a:spcBef>
        <a:buClrTx/>
        <a:buFont typeface="Georgia" panose="02040502050405020303" pitchFamily="18" charset="0"/>
        <a:buChar char="–"/>
        <a:tabLst>
          <a:tab pos="216000" algn="l"/>
          <a:tab pos="720000" algn="l"/>
          <a:tab pos="936000" algn="l"/>
          <a:tab pos="1080000" algn="l"/>
          <a:tab pos="1296000" algn="l"/>
        </a:tabLst>
        <a:defRPr sz="1100" kern="1200" baseline="0">
          <a:solidFill>
            <a:schemeClr val="tx2"/>
          </a:solidFill>
          <a:latin typeface="+mj-lt"/>
          <a:ea typeface="+mn-ea"/>
          <a:cs typeface="+mn-cs"/>
        </a:defRPr>
      </a:lvl8pPr>
      <a:lvl9pPr marL="0" indent="0" algn="l" defTabSz="720000" rtl="0" eaLnBrk="1" latinLnBrk="0" hangingPunct="1">
        <a:spcBef>
          <a:spcPts val="450"/>
        </a:spcBef>
        <a:buFont typeface="Arial" panose="020B0604020202020204" pitchFamily="34" charset="0"/>
        <a:buNone/>
        <a:tabLst>
          <a:tab pos="216000" algn="l"/>
          <a:tab pos="720000" algn="l"/>
          <a:tab pos="936000" algn="l"/>
          <a:tab pos="1080000" algn="l"/>
          <a:tab pos="1296000" algn="l"/>
        </a:tabLst>
        <a:defRPr sz="900" kern="1200" baseline="0">
          <a:solidFill>
            <a:schemeClr val="tx2"/>
          </a:solidFill>
          <a:latin typeface="+mj-lt"/>
          <a:ea typeface="+mn-ea"/>
          <a:cs typeface="+mn-cs"/>
        </a:defRPr>
      </a:lvl9pPr>
    </p:bodyStyle>
    <p:otherStyle>
      <a:defPPr>
        <a:defRPr lang="de-CH"/>
      </a:defPPr>
      <a:lvl1pPr marL="0" indent="0" algn="l" defTabSz="720000" rtl="0" eaLnBrk="1" latinLnBrk="0" hangingPunct="1">
        <a:tabLst>
          <a:tab pos="216000" algn="l"/>
          <a:tab pos="720000" algn="l"/>
          <a:tab pos="936000" algn="l"/>
          <a:tab pos="1080000" algn="l"/>
          <a:tab pos="1296000" algn="l"/>
        </a:tabLst>
        <a:defRPr sz="900" kern="1200">
          <a:solidFill>
            <a:schemeClr val="tx1"/>
          </a:solidFill>
          <a:latin typeface="+mn-lt"/>
          <a:ea typeface="+mn-ea"/>
          <a:cs typeface="+mn-cs"/>
        </a:defRPr>
      </a:lvl1pPr>
      <a:lvl2pPr marL="144000" indent="-144000" algn="l" defTabSz="720000" rtl="0" eaLnBrk="1" latinLnBrk="0" hangingPunct="1">
        <a:buChar char="–"/>
        <a:tabLst>
          <a:tab pos="216000" algn="l"/>
          <a:tab pos="720000" algn="l"/>
          <a:tab pos="936000" algn="l"/>
          <a:tab pos="1080000" algn="l"/>
          <a:tab pos="1296000" algn="l"/>
        </a:tabLst>
        <a:defRPr sz="900" kern="1200">
          <a:solidFill>
            <a:schemeClr val="tx1"/>
          </a:solidFill>
          <a:latin typeface="+mn-lt"/>
          <a:ea typeface="+mn-ea"/>
          <a:cs typeface="+mn-cs"/>
        </a:defRPr>
      </a:lvl2pPr>
      <a:lvl3pPr marL="0" indent="0" algn="l" defTabSz="720000" rtl="0" eaLnBrk="1" latinLnBrk="0" hangingPunct="1">
        <a:tabLst>
          <a:tab pos="216000" algn="l"/>
          <a:tab pos="720000" algn="l"/>
          <a:tab pos="936000" algn="l"/>
          <a:tab pos="1080000" algn="l"/>
          <a:tab pos="1296000" algn="l"/>
        </a:tabLst>
        <a:defRPr sz="1100" kern="1200">
          <a:solidFill>
            <a:schemeClr val="tx1"/>
          </a:solidFill>
          <a:latin typeface="+mn-lt"/>
          <a:ea typeface="+mn-ea"/>
          <a:cs typeface="+mn-cs"/>
        </a:defRPr>
      </a:lvl3pPr>
      <a:lvl4pPr marL="144000" indent="-144000" algn="l" defTabSz="720000" rtl="0" eaLnBrk="1" latinLnBrk="0" hangingPunct="1">
        <a:buChar char="–"/>
        <a:tabLst>
          <a:tab pos="216000" algn="l"/>
          <a:tab pos="720000" algn="l"/>
          <a:tab pos="936000" algn="l"/>
          <a:tab pos="1080000" algn="l"/>
          <a:tab pos="1296000" algn="l"/>
        </a:tabLst>
        <a:defRPr sz="1100" kern="1200">
          <a:solidFill>
            <a:schemeClr val="tx1"/>
          </a:solidFill>
          <a:latin typeface="+mn-lt"/>
          <a:ea typeface="+mn-ea"/>
          <a:cs typeface="+mn-cs"/>
        </a:defRPr>
      </a:lvl4pPr>
      <a:lvl5pPr marL="0" indent="0" algn="l" defTabSz="720000" rtl="0" eaLnBrk="1" latinLnBrk="0" hangingPunct="1">
        <a:defRPr sz="1400" kern="1200">
          <a:solidFill>
            <a:schemeClr val="tx1"/>
          </a:solidFill>
          <a:latin typeface="+mn-lt"/>
          <a:ea typeface="+mn-ea"/>
          <a:cs typeface="+mn-cs"/>
        </a:defRPr>
      </a:lvl5pPr>
      <a:lvl6pPr marL="0" indent="0" algn="l" defTabSz="720000" rtl="0" eaLnBrk="1" latinLnBrk="0" hangingPunct="1">
        <a:defRPr sz="1700" kern="1200">
          <a:solidFill>
            <a:schemeClr val="tx1"/>
          </a:solidFill>
          <a:latin typeface="+mn-lt"/>
          <a:ea typeface="+mn-ea"/>
          <a:cs typeface="+mn-cs"/>
        </a:defRPr>
      </a:lvl6pPr>
      <a:lvl7pPr marL="0" indent="0" algn="l" defTabSz="720000" rtl="0" eaLnBrk="1" latinLnBrk="0" hangingPunct="1">
        <a:defRPr sz="2000" kern="1200">
          <a:solidFill>
            <a:schemeClr val="tx1"/>
          </a:solidFill>
          <a:latin typeface="+mn-lt"/>
          <a:ea typeface="+mn-ea"/>
          <a:cs typeface="+mn-cs"/>
        </a:defRPr>
      </a:lvl7pPr>
      <a:lvl8pPr marL="0" indent="0" algn="l" defTabSz="720000" rtl="0" eaLnBrk="1" latinLnBrk="0" hangingPunct="1">
        <a:defRPr sz="3000" kern="1200">
          <a:solidFill>
            <a:schemeClr val="tx1"/>
          </a:solidFill>
          <a:latin typeface="+mn-lt"/>
          <a:ea typeface="+mn-ea"/>
          <a:cs typeface="+mn-cs"/>
        </a:defRPr>
      </a:lvl8pPr>
      <a:lvl9pPr marL="0" indent="0" algn="l" defTabSz="720000" rtl="0" eaLnBrk="1" latinLnBrk="0" hangingPunct="1">
        <a:defRPr sz="3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tertitel 1">
            <a:extLst>
              <a:ext uri="{FF2B5EF4-FFF2-40B4-BE49-F238E27FC236}">
                <a16:creationId xmlns="" xmlns:a16="http://schemas.microsoft.com/office/drawing/2014/main" id="{29991961-DE18-E04B-B104-96A92C7E3B3A}"/>
              </a:ext>
            </a:extLst>
          </p:cNvPr>
          <p:cNvSpPr>
            <a:spLocks noGrp="1"/>
          </p:cNvSpPr>
          <p:nvPr>
            <p:ph type="subTitle" idx="1"/>
          </p:nvPr>
        </p:nvSpPr>
        <p:spPr>
          <a:xfrm>
            <a:off x="2552065" y="4941168"/>
            <a:ext cx="6196647" cy="392554"/>
          </a:xfrm>
        </p:spPr>
        <p:txBody>
          <a:bodyPr/>
          <a:lstStyle/>
          <a:p>
            <a:r>
              <a:rPr lang="de-DE" dirty="0"/>
              <a:t>1. Anlegerversammlung</a:t>
            </a:r>
          </a:p>
        </p:txBody>
      </p:sp>
      <p:sp>
        <p:nvSpPr>
          <p:cNvPr id="3" name="Titel 2">
            <a:extLst>
              <a:ext uri="{FF2B5EF4-FFF2-40B4-BE49-F238E27FC236}">
                <a16:creationId xmlns="" xmlns:a16="http://schemas.microsoft.com/office/drawing/2014/main" id="{3ADAFECA-B2DB-2044-865D-C8A28467B8F7}"/>
              </a:ext>
            </a:extLst>
          </p:cNvPr>
          <p:cNvSpPr>
            <a:spLocks noGrp="1"/>
          </p:cNvSpPr>
          <p:nvPr>
            <p:ph type="title"/>
          </p:nvPr>
        </p:nvSpPr>
        <p:spPr>
          <a:xfrm>
            <a:off x="2552065" y="4149081"/>
            <a:ext cx="6196647" cy="504056"/>
          </a:xfrm>
        </p:spPr>
        <p:txBody>
          <a:bodyPr/>
          <a:lstStyle/>
          <a:p>
            <a:r>
              <a:rPr lang="de-DE" dirty="0"/>
              <a:t>SFP Anlagestiftung</a:t>
            </a:r>
          </a:p>
        </p:txBody>
      </p:sp>
      <p:sp>
        <p:nvSpPr>
          <p:cNvPr id="4" name="Textplatzhalter 3">
            <a:extLst>
              <a:ext uri="{FF2B5EF4-FFF2-40B4-BE49-F238E27FC236}">
                <a16:creationId xmlns="" xmlns:a16="http://schemas.microsoft.com/office/drawing/2014/main" id="{E6587D2F-1DFE-AB44-AC76-51686EC3BAE3}"/>
              </a:ext>
            </a:extLst>
          </p:cNvPr>
          <p:cNvSpPr>
            <a:spLocks noGrp="1"/>
          </p:cNvSpPr>
          <p:nvPr>
            <p:ph type="body" sz="quarter" idx="10"/>
          </p:nvPr>
        </p:nvSpPr>
        <p:spPr>
          <a:xfrm>
            <a:off x="2546350" y="6021288"/>
            <a:ext cx="6196647" cy="288033"/>
          </a:xfrm>
        </p:spPr>
        <p:txBody>
          <a:bodyPr/>
          <a:lstStyle/>
          <a:p>
            <a:r>
              <a:rPr lang="de-DE" dirty="0"/>
              <a:t>Zürich, 9. Mai 2019</a:t>
            </a:r>
          </a:p>
        </p:txBody>
      </p:sp>
      <p:sp>
        <p:nvSpPr>
          <p:cNvPr id="5" name="Textfeld 4">
            <a:extLst>
              <a:ext uri="{FF2B5EF4-FFF2-40B4-BE49-F238E27FC236}">
                <a16:creationId xmlns="" xmlns:a16="http://schemas.microsoft.com/office/drawing/2014/main" id="{8EA4DF8E-44C3-FA49-91D6-0E88ADFB3611}"/>
              </a:ext>
            </a:extLst>
          </p:cNvPr>
          <p:cNvSpPr txBox="1"/>
          <p:nvPr/>
        </p:nvSpPr>
        <p:spPr>
          <a:xfrm>
            <a:off x="6028267" y="1772356"/>
            <a:ext cx="0" cy="0"/>
          </a:xfrm>
          <a:prstGeom prst="rect">
            <a:avLst/>
          </a:prstGeom>
          <a:noFill/>
        </p:spPr>
        <p:txBody>
          <a:bodyPr wrap="none" lIns="0" tIns="0" rIns="0" bIns="0" rtlCol="0">
            <a:noAutofit/>
          </a:bodyPr>
          <a:lstStyle/>
          <a:p>
            <a:endParaRPr lang="de-DE" dirty="0"/>
          </a:p>
        </p:txBody>
      </p:sp>
      <p:sp>
        <p:nvSpPr>
          <p:cNvPr id="6" name="Textfeld 5">
            <a:extLst>
              <a:ext uri="{FF2B5EF4-FFF2-40B4-BE49-F238E27FC236}">
                <a16:creationId xmlns="" xmlns:a16="http://schemas.microsoft.com/office/drawing/2014/main" id="{60B114DA-3DB3-D849-8B1E-9AA3843082E8}"/>
              </a:ext>
            </a:extLst>
          </p:cNvPr>
          <p:cNvSpPr txBox="1"/>
          <p:nvPr/>
        </p:nvSpPr>
        <p:spPr>
          <a:xfrm>
            <a:off x="6468533" y="1828800"/>
            <a:ext cx="0" cy="0"/>
          </a:xfrm>
          <a:prstGeom prst="rect">
            <a:avLst/>
          </a:prstGeom>
          <a:noFill/>
        </p:spPr>
        <p:txBody>
          <a:bodyPr wrap="none" lIns="0" tIns="0" rIns="0" bIns="0" rtlCol="0">
            <a:noAutofit/>
          </a:bodyPr>
          <a:lstStyle/>
          <a:p>
            <a:endParaRPr lang="de-DE" dirty="0"/>
          </a:p>
        </p:txBody>
      </p:sp>
      <p:sp>
        <p:nvSpPr>
          <p:cNvPr id="7" name="Textfeld 6">
            <a:extLst>
              <a:ext uri="{FF2B5EF4-FFF2-40B4-BE49-F238E27FC236}">
                <a16:creationId xmlns="" xmlns:a16="http://schemas.microsoft.com/office/drawing/2014/main" id="{33D815F7-8539-F741-BC5C-B8839820FDFC}"/>
              </a:ext>
            </a:extLst>
          </p:cNvPr>
          <p:cNvSpPr txBox="1"/>
          <p:nvPr/>
        </p:nvSpPr>
        <p:spPr>
          <a:xfrm>
            <a:off x="2823210" y="2114550"/>
            <a:ext cx="0" cy="0"/>
          </a:xfrm>
          <a:prstGeom prst="rect">
            <a:avLst/>
          </a:prstGeom>
          <a:noFill/>
        </p:spPr>
        <p:txBody>
          <a:bodyPr wrap="none" lIns="0" tIns="0" rIns="0" bIns="0" rtlCol="0">
            <a:noAutofit/>
          </a:bodyPr>
          <a:lstStyle/>
          <a:p>
            <a:endParaRPr lang="de-DE" dirty="0"/>
          </a:p>
        </p:txBody>
      </p:sp>
      <p:sp>
        <p:nvSpPr>
          <p:cNvPr id="8" name="Textfeld 7">
            <a:extLst>
              <a:ext uri="{FF2B5EF4-FFF2-40B4-BE49-F238E27FC236}">
                <a16:creationId xmlns="" xmlns:a16="http://schemas.microsoft.com/office/drawing/2014/main" id="{D0832F73-73FF-0D4D-B1D9-FCCE28816632}"/>
              </a:ext>
            </a:extLst>
          </p:cNvPr>
          <p:cNvSpPr txBox="1"/>
          <p:nvPr/>
        </p:nvSpPr>
        <p:spPr>
          <a:xfrm>
            <a:off x="6115050" y="2354580"/>
            <a:ext cx="0" cy="0"/>
          </a:xfrm>
          <a:prstGeom prst="rect">
            <a:avLst/>
          </a:prstGeom>
          <a:noFill/>
        </p:spPr>
        <p:txBody>
          <a:bodyPr wrap="none" lIns="0" tIns="0" rIns="0" bIns="0" rtlCol="0">
            <a:noAutofit/>
          </a:bodyPr>
          <a:lstStyle/>
          <a:p>
            <a:endParaRPr lang="de-DE" dirty="0"/>
          </a:p>
        </p:txBody>
      </p:sp>
      <p:sp>
        <p:nvSpPr>
          <p:cNvPr id="9" name="Textfeld 8">
            <a:extLst>
              <a:ext uri="{FF2B5EF4-FFF2-40B4-BE49-F238E27FC236}">
                <a16:creationId xmlns="" xmlns:a16="http://schemas.microsoft.com/office/drawing/2014/main" id="{D673FF6B-5175-DC42-B96D-C41D161CC742}"/>
              </a:ext>
            </a:extLst>
          </p:cNvPr>
          <p:cNvSpPr txBox="1"/>
          <p:nvPr/>
        </p:nvSpPr>
        <p:spPr>
          <a:xfrm>
            <a:off x="6926580" y="1691640"/>
            <a:ext cx="0" cy="0"/>
          </a:xfrm>
          <a:prstGeom prst="rect">
            <a:avLst/>
          </a:prstGeom>
          <a:noFill/>
        </p:spPr>
        <p:txBody>
          <a:bodyPr wrap="none" lIns="0" tIns="0" rIns="0" bIns="0" rtlCol="0">
            <a:noAutofit/>
          </a:bodyPr>
          <a:lstStyle/>
          <a:p>
            <a:endParaRPr lang="de-DE" dirty="0"/>
          </a:p>
        </p:txBody>
      </p:sp>
      <p:sp>
        <p:nvSpPr>
          <p:cNvPr id="10" name="Textfeld 9">
            <a:extLst>
              <a:ext uri="{FF2B5EF4-FFF2-40B4-BE49-F238E27FC236}">
                <a16:creationId xmlns="" xmlns:a16="http://schemas.microsoft.com/office/drawing/2014/main" id="{EC5A0877-CF8A-114E-93AC-B3EDF45A3F3E}"/>
              </a:ext>
            </a:extLst>
          </p:cNvPr>
          <p:cNvSpPr txBox="1"/>
          <p:nvPr/>
        </p:nvSpPr>
        <p:spPr>
          <a:xfrm>
            <a:off x="468630" y="2320290"/>
            <a:ext cx="0" cy="0"/>
          </a:xfrm>
          <a:prstGeom prst="rect">
            <a:avLst/>
          </a:prstGeom>
          <a:noFill/>
        </p:spPr>
        <p:txBody>
          <a:bodyPr wrap="none" lIns="0" tIns="0" rIns="0" bIns="0" rtlCol="0">
            <a:noAutofit/>
          </a:bodyPr>
          <a:lstStyle/>
          <a:p>
            <a:endParaRPr lang="de-DE" dirty="0"/>
          </a:p>
        </p:txBody>
      </p:sp>
    </p:spTree>
    <p:extLst>
      <p:ext uri="{BB962C8B-B14F-4D97-AF65-F5344CB8AC3E}">
        <p14:creationId xmlns:p14="http://schemas.microsoft.com/office/powerpoint/2010/main" val="258745025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platzhalter 2">
            <a:extLst>
              <a:ext uri="{FF2B5EF4-FFF2-40B4-BE49-F238E27FC236}">
                <a16:creationId xmlns="" xmlns:a16="http://schemas.microsoft.com/office/drawing/2014/main" id="{3D2AAEC9-1E60-7E4F-BE08-68D13480086B}"/>
              </a:ext>
            </a:extLst>
          </p:cNvPr>
          <p:cNvSpPr>
            <a:spLocks noGrp="1"/>
          </p:cNvSpPr>
          <p:nvPr>
            <p:ph type="body" sz="quarter" idx="10"/>
          </p:nvPr>
        </p:nvSpPr>
        <p:spPr/>
        <p:txBody>
          <a:bodyPr/>
          <a:lstStyle/>
          <a:p>
            <a:r>
              <a:rPr lang="de-DE" dirty="0"/>
              <a:t>Traktandenliste</a:t>
            </a:r>
          </a:p>
        </p:txBody>
      </p:sp>
      <p:sp>
        <p:nvSpPr>
          <p:cNvPr id="4" name="Titel 3">
            <a:extLst>
              <a:ext uri="{FF2B5EF4-FFF2-40B4-BE49-F238E27FC236}">
                <a16:creationId xmlns="" xmlns:a16="http://schemas.microsoft.com/office/drawing/2014/main" id="{C8135749-7870-7044-A11B-614C0FCE136A}"/>
              </a:ext>
            </a:extLst>
          </p:cNvPr>
          <p:cNvSpPr>
            <a:spLocks noGrp="1"/>
          </p:cNvSpPr>
          <p:nvPr>
            <p:ph type="title"/>
          </p:nvPr>
        </p:nvSpPr>
        <p:spPr/>
        <p:txBody>
          <a:bodyPr/>
          <a:lstStyle/>
          <a:p>
            <a:r>
              <a:rPr lang="de-DE" dirty="0"/>
              <a:t>Abstimmungen und Wahlen</a:t>
            </a:r>
          </a:p>
        </p:txBody>
      </p:sp>
      <p:sp>
        <p:nvSpPr>
          <p:cNvPr id="5" name="Inhaltsplatzhalter 5">
            <a:extLst>
              <a:ext uri="{FF2B5EF4-FFF2-40B4-BE49-F238E27FC236}">
                <a16:creationId xmlns="" xmlns:a16="http://schemas.microsoft.com/office/drawing/2014/main" id="{0B6D9D2E-B1F6-824D-A77E-C4165EB9580B}"/>
              </a:ext>
            </a:extLst>
          </p:cNvPr>
          <p:cNvSpPr txBox="1">
            <a:spLocks/>
          </p:cNvSpPr>
          <p:nvPr/>
        </p:nvSpPr>
        <p:spPr>
          <a:xfrm>
            <a:off x="467544" y="1499367"/>
            <a:ext cx="8280920" cy="4733158"/>
          </a:xfrm>
          <a:prstGeom prst="rect">
            <a:avLst/>
          </a:prstGeom>
        </p:spPr>
        <p:txBody>
          <a:bodyPr vert="horz" lIns="0" tIns="0" rIns="0" bIns="0" rtlCol="0">
            <a:noAutofit/>
          </a:bodyPr>
          <a:lstStyle>
            <a:lvl1pPr marL="177800" indent="-177800" algn="l" defTabSz="720000" rtl="0" eaLnBrk="1" latinLnBrk="0" hangingPunct="1">
              <a:lnSpc>
                <a:spcPct val="150000"/>
              </a:lnSpc>
              <a:spcBef>
                <a:spcPts val="850"/>
              </a:spcBef>
              <a:spcAft>
                <a:spcPts val="0"/>
              </a:spcAft>
              <a:buFont typeface="Arial" charset="0"/>
              <a:buChar char="•"/>
              <a:tabLst/>
              <a:defRPr sz="1600" b="0" i="0" kern="1200">
                <a:solidFill>
                  <a:schemeClr val="tx2"/>
                </a:solidFill>
                <a:latin typeface="+mn-lt"/>
                <a:ea typeface="+mn-ea"/>
                <a:cs typeface="Arial Standard" charset="0"/>
              </a:defRPr>
            </a:lvl1pPr>
            <a:lvl2pPr marL="216000" indent="-216000" algn="l" defTabSz="720000" rtl="0" eaLnBrk="1" latinLnBrk="0" hangingPunct="1">
              <a:spcBef>
                <a:spcPts val="850"/>
              </a:spcBef>
              <a:spcAft>
                <a:spcPts val="0"/>
              </a:spcAft>
              <a:buClrTx/>
              <a:buFont typeface="Georgia" panose="02040502050405020303" pitchFamily="18" charset="0"/>
              <a:buChar char="–"/>
              <a:tabLst>
                <a:tab pos="216000" algn="l"/>
                <a:tab pos="720000" algn="l"/>
                <a:tab pos="936000" algn="l"/>
                <a:tab pos="1080000" algn="l"/>
                <a:tab pos="1296000" algn="l"/>
              </a:tabLst>
              <a:defRPr sz="1700" kern="1200">
                <a:solidFill>
                  <a:schemeClr val="tx2"/>
                </a:solidFill>
                <a:latin typeface="Helvetica Neue"/>
                <a:ea typeface="+mn-ea"/>
                <a:cs typeface="Helvetica Neue"/>
              </a:defRPr>
            </a:lvl2pPr>
            <a:lvl3pPr marL="216000" indent="-216000" algn="l" defTabSz="720000" rtl="0" eaLnBrk="1" latinLnBrk="0" hangingPunct="1">
              <a:spcBef>
                <a:spcPts val="0"/>
              </a:spcBef>
              <a:spcAft>
                <a:spcPts val="0"/>
              </a:spcAft>
              <a:buClrTx/>
              <a:buFont typeface="Georgia" panose="02040502050405020303" pitchFamily="18" charset="0"/>
              <a:buChar char="–"/>
              <a:tabLst>
                <a:tab pos="216000" algn="l"/>
                <a:tab pos="720000" algn="l"/>
                <a:tab pos="936000" algn="l"/>
                <a:tab pos="1080000" algn="l"/>
                <a:tab pos="1296000" algn="l"/>
              </a:tabLst>
              <a:defRPr sz="1700" kern="1200">
                <a:solidFill>
                  <a:schemeClr val="tx2"/>
                </a:solidFill>
                <a:latin typeface="Helvetica Neue"/>
                <a:ea typeface="+mn-ea"/>
                <a:cs typeface="Helvetica Neue"/>
              </a:defRPr>
            </a:lvl3pPr>
            <a:lvl4pPr marL="0" indent="0" algn="l" defTabSz="720000" rtl="0" eaLnBrk="1" latinLnBrk="0" hangingPunct="1">
              <a:spcBef>
                <a:spcPts val="700"/>
              </a:spcBef>
              <a:spcAft>
                <a:spcPts val="0"/>
              </a:spcAft>
              <a:buClr>
                <a:schemeClr val="tx2"/>
              </a:buClr>
              <a:buFont typeface="Arial" panose="020B0604020202020204" pitchFamily="34" charset="0"/>
              <a:buNone/>
              <a:tabLst>
                <a:tab pos="216000" algn="l"/>
                <a:tab pos="720000" algn="l"/>
                <a:tab pos="936000" algn="l"/>
                <a:tab pos="1080000" algn="l"/>
                <a:tab pos="1296000" algn="l"/>
              </a:tabLst>
              <a:defRPr sz="1400" kern="1200">
                <a:solidFill>
                  <a:schemeClr val="tx2"/>
                </a:solidFill>
                <a:latin typeface="Helvetica Neue"/>
                <a:ea typeface="+mn-ea"/>
                <a:cs typeface="Helvetica Neue"/>
              </a:defRPr>
            </a:lvl4pPr>
            <a:lvl5pPr marL="216000" indent="-216000" algn="l" defTabSz="720000" rtl="0" eaLnBrk="1" latinLnBrk="0" hangingPunct="1">
              <a:spcBef>
                <a:spcPts val="700"/>
              </a:spcBef>
              <a:buClrTx/>
              <a:buFont typeface="Georgia" panose="02040502050405020303" pitchFamily="18" charset="0"/>
              <a:buChar char="–"/>
              <a:tabLst>
                <a:tab pos="216000" algn="l"/>
                <a:tab pos="720000" algn="l"/>
                <a:tab pos="936000" algn="l"/>
                <a:tab pos="1080000" algn="l"/>
                <a:tab pos="1296000" algn="l"/>
              </a:tabLst>
              <a:defRPr sz="1400" kern="1200">
                <a:solidFill>
                  <a:schemeClr val="tx2"/>
                </a:solidFill>
                <a:latin typeface="Helvetica Neue"/>
                <a:ea typeface="+mn-ea"/>
                <a:cs typeface="Helvetica Neue"/>
              </a:defRPr>
            </a:lvl5pPr>
            <a:lvl6pPr marL="216000" indent="-216000" algn="l" defTabSz="720000" rtl="0" eaLnBrk="1" latinLnBrk="0" hangingPunct="1">
              <a:spcBef>
                <a:spcPts val="0"/>
              </a:spcBef>
              <a:buClrTx/>
              <a:buFont typeface="Georgia" panose="02040502050405020303" pitchFamily="18" charset="0"/>
              <a:buChar char="–"/>
              <a:tabLst>
                <a:tab pos="216000" algn="l"/>
                <a:tab pos="720000" algn="l"/>
                <a:tab pos="936000" algn="l"/>
                <a:tab pos="1080000" algn="l"/>
                <a:tab pos="1296000" algn="l"/>
              </a:tabLst>
              <a:defRPr sz="1400" kern="1200" baseline="0">
                <a:solidFill>
                  <a:schemeClr val="tx2"/>
                </a:solidFill>
                <a:latin typeface="+mn-lt"/>
                <a:ea typeface="+mn-ea"/>
                <a:cs typeface="+mn-cs"/>
              </a:defRPr>
            </a:lvl6pPr>
            <a:lvl7pPr marL="0" indent="0" algn="l" defTabSz="720000" rtl="0" eaLnBrk="1" latinLnBrk="0" hangingPunct="1">
              <a:spcBef>
                <a:spcPts val="550"/>
              </a:spcBef>
              <a:buFont typeface="Arial" panose="020B0604020202020204" pitchFamily="34" charset="0"/>
              <a:buNone/>
              <a:tabLst>
                <a:tab pos="216000" algn="l"/>
                <a:tab pos="720000" algn="l"/>
                <a:tab pos="936000" algn="l"/>
                <a:tab pos="1080000" algn="l"/>
                <a:tab pos="1296000" algn="l"/>
              </a:tabLst>
              <a:defRPr sz="1100" kern="1200" baseline="0">
                <a:solidFill>
                  <a:schemeClr val="tx2"/>
                </a:solidFill>
                <a:latin typeface="+mn-lt"/>
                <a:ea typeface="+mn-ea"/>
                <a:cs typeface="+mn-cs"/>
              </a:defRPr>
            </a:lvl7pPr>
            <a:lvl8pPr marL="144000" indent="-144000" algn="l" defTabSz="720000" rtl="0" eaLnBrk="1" latinLnBrk="0" hangingPunct="1">
              <a:spcBef>
                <a:spcPts val="550"/>
              </a:spcBef>
              <a:buClrTx/>
              <a:buFont typeface="Georgia" panose="02040502050405020303" pitchFamily="18" charset="0"/>
              <a:buChar char="–"/>
              <a:tabLst>
                <a:tab pos="216000" algn="l"/>
                <a:tab pos="720000" algn="l"/>
                <a:tab pos="936000" algn="l"/>
                <a:tab pos="1080000" algn="l"/>
                <a:tab pos="1296000" algn="l"/>
              </a:tabLst>
              <a:defRPr sz="1100" kern="1200" baseline="0">
                <a:solidFill>
                  <a:schemeClr val="tx2"/>
                </a:solidFill>
                <a:latin typeface="+mn-lt"/>
                <a:ea typeface="+mn-ea"/>
                <a:cs typeface="+mn-cs"/>
              </a:defRPr>
            </a:lvl8pPr>
            <a:lvl9pPr marL="0" indent="0" algn="l" defTabSz="720000" rtl="0" eaLnBrk="1" latinLnBrk="0" hangingPunct="1">
              <a:spcBef>
                <a:spcPts val="450"/>
              </a:spcBef>
              <a:buFont typeface="Arial" panose="020B0604020202020204" pitchFamily="34" charset="0"/>
              <a:buNone/>
              <a:tabLst>
                <a:tab pos="216000" algn="l"/>
                <a:tab pos="720000" algn="l"/>
                <a:tab pos="936000" algn="l"/>
                <a:tab pos="1080000" algn="l"/>
                <a:tab pos="1296000" algn="l"/>
              </a:tabLst>
              <a:defRPr sz="900" kern="1200" baseline="0">
                <a:solidFill>
                  <a:schemeClr val="tx2"/>
                </a:solidFill>
                <a:latin typeface="+mn-lt"/>
                <a:ea typeface="+mn-ea"/>
                <a:cs typeface="+mn-cs"/>
              </a:defRPr>
            </a:lvl9pPr>
          </a:lstStyle>
          <a:p>
            <a:pPr marL="457200" indent="-457200">
              <a:lnSpc>
                <a:spcPct val="125000"/>
              </a:lnSpc>
              <a:spcBef>
                <a:spcPts val="0"/>
              </a:spcBef>
              <a:spcAft>
                <a:spcPts val="1200"/>
              </a:spcAft>
              <a:buFont typeface="+mj-lt"/>
              <a:buAutoNum type="arabicPeriod"/>
            </a:pPr>
            <a:r>
              <a:rPr lang="de-DE" sz="2000" dirty="0"/>
              <a:t>Genehmigung des Jahresberichts und der Jahresrechnung 2017 / 2018 per 31.12.2018</a:t>
            </a:r>
          </a:p>
          <a:p>
            <a:pPr marL="457200" indent="-457200">
              <a:lnSpc>
                <a:spcPct val="125000"/>
              </a:lnSpc>
              <a:spcBef>
                <a:spcPts val="0"/>
              </a:spcBef>
              <a:spcAft>
                <a:spcPts val="1200"/>
              </a:spcAft>
              <a:buFont typeface="+mj-lt"/>
              <a:buAutoNum type="arabicPeriod"/>
            </a:pPr>
            <a:r>
              <a:rPr lang="de-DE" sz="2000" dirty="0"/>
              <a:t>Kenntnisnahme des Berichts der Revisionsstelle</a:t>
            </a:r>
          </a:p>
          <a:p>
            <a:pPr marL="457200" indent="-457200">
              <a:lnSpc>
                <a:spcPct val="125000"/>
              </a:lnSpc>
              <a:spcBef>
                <a:spcPts val="0"/>
              </a:spcBef>
              <a:spcAft>
                <a:spcPts val="1200"/>
              </a:spcAft>
              <a:buFont typeface="+mj-lt"/>
              <a:buAutoNum type="arabicPeriod"/>
            </a:pPr>
            <a:r>
              <a:rPr lang="de-DE" sz="2000" dirty="0" smtClean="0"/>
              <a:t>Entlastung </a:t>
            </a:r>
            <a:r>
              <a:rPr lang="de-DE" sz="2000" dirty="0"/>
              <a:t>der Mitglieder des Stiftungsrates	</a:t>
            </a:r>
          </a:p>
          <a:p>
            <a:pPr marL="457200" indent="-457200">
              <a:lnSpc>
                <a:spcPct val="125000"/>
              </a:lnSpc>
              <a:spcBef>
                <a:spcPts val="0"/>
              </a:spcBef>
              <a:spcAft>
                <a:spcPts val="1200"/>
              </a:spcAft>
              <a:buFont typeface="+mj-lt"/>
              <a:buAutoNum type="arabicPeriod"/>
            </a:pPr>
            <a:r>
              <a:rPr lang="de-DE" sz="2000" dirty="0"/>
              <a:t>Wahl der Mitglieder des Stiftungsrates für ein Amtsjahr</a:t>
            </a:r>
          </a:p>
          <a:p>
            <a:pPr marL="457200" indent="-457200">
              <a:lnSpc>
                <a:spcPct val="125000"/>
              </a:lnSpc>
              <a:spcBef>
                <a:spcPts val="0"/>
              </a:spcBef>
              <a:spcAft>
                <a:spcPts val="1200"/>
              </a:spcAft>
              <a:buFont typeface="+mj-lt"/>
              <a:buAutoNum type="arabicPeriod"/>
            </a:pPr>
            <a:r>
              <a:rPr lang="de-DE" sz="2000" dirty="0"/>
              <a:t>Wahl der Revisionsstelle (</a:t>
            </a:r>
            <a:r>
              <a:rPr lang="de-DE" sz="2000" dirty="0" err="1" smtClean="0"/>
              <a:t>PwC</a:t>
            </a:r>
            <a:r>
              <a:rPr lang="de-DE" sz="2000" dirty="0" smtClean="0"/>
              <a:t> </a:t>
            </a:r>
            <a:r>
              <a:rPr lang="de-DE" sz="2000" dirty="0"/>
              <a:t>AG)</a:t>
            </a:r>
          </a:p>
          <a:p>
            <a:pPr marL="457200" indent="-457200">
              <a:lnSpc>
                <a:spcPct val="125000"/>
              </a:lnSpc>
              <a:spcBef>
                <a:spcPts val="0"/>
              </a:spcBef>
              <a:spcAft>
                <a:spcPts val="1200"/>
              </a:spcAft>
              <a:buFont typeface="+mj-lt"/>
              <a:buAutoNum type="arabicPeriod"/>
            </a:pPr>
            <a:r>
              <a:rPr lang="de-DE" sz="2000" b="1" dirty="0"/>
              <a:t>Beschlussfassung über Antrag an die Aufsichtsbehörde zur  Statutenänderung</a:t>
            </a:r>
            <a:endParaRPr lang="de-CH" sz="1200" b="1" dirty="0"/>
          </a:p>
        </p:txBody>
      </p:sp>
    </p:spTree>
    <p:extLst>
      <p:ext uri="{BB962C8B-B14F-4D97-AF65-F5344CB8AC3E}">
        <p14:creationId xmlns:p14="http://schemas.microsoft.com/office/powerpoint/2010/main" val="256235651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platzhalter 2">
            <a:extLst>
              <a:ext uri="{FF2B5EF4-FFF2-40B4-BE49-F238E27FC236}">
                <a16:creationId xmlns="" xmlns:a16="http://schemas.microsoft.com/office/drawing/2014/main" id="{3D2AAEC9-1E60-7E4F-BE08-68D13480086B}"/>
              </a:ext>
            </a:extLst>
          </p:cNvPr>
          <p:cNvSpPr>
            <a:spLocks noGrp="1"/>
          </p:cNvSpPr>
          <p:nvPr>
            <p:ph type="body" sz="quarter" idx="10"/>
          </p:nvPr>
        </p:nvSpPr>
        <p:spPr>
          <a:xfrm>
            <a:off x="468313" y="1422320"/>
            <a:ext cx="8207375" cy="710536"/>
          </a:xfrm>
        </p:spPr>
        <p:txBody>
          <a:bodyPr/>
          <a:lstStyle/>
          <a:p>
            <a:r>
              <a:rPr lang="de-DE" dirty="0"/>
              <a:t>Traktandum 6 – Statutenänderung </a:t>
            </a:r>
            <a:r>
              <a:rPr lang="de-DE" dirty="0" smtClean="0"/>
              <a:t>Art. </a:t>
            </a:r>
            <a:r>
              <a:rPr lang="de-DE" dirty="0"/>
              <a:t>1 Firma, Art. 11 Abs. 7 </a:t>
            </a:r>
            <a:r>
              <a:rPr lang="de-DE" dirty="0" err="1"/>
              <a:t>lit</a:t>
            </a:r>
            <a:r>
              <a:rPr lang="de-DE" dirty="0"/>
              <a:t>. I</a:t>
            </a:r>
            <a:r>
              <a:rPr lang="de-DE" smtClean="0"/>
              <a:t>) Anlagekommission </a:t>
            </a:r>
            <a:r>
              <a:rPr lang="de-DE" dirty="0"/>
              <a:t>und Art. 18 Neu: </a:t>
            </a:r>
            <a:r>
              <a:rPr lang="de-DE" dirty="0" smtClean="0"/>
              <a:t>Inkraftsetzung </a:t>
            </a:r>
            <a:r>
              <a:rPr lang="de-DE" dirty="0">
                <a:solidFill>
                  <a:srgbClr val="C00000"/>
                </a:solidFill>
              </a:rPr>
              <a:t>(Änderung rot markiert)</a:t>
            </a:r>
          </a:p>
          <a:p>
            <a:endParaRPr lang="de-DE" dirty="0"/>
          </a:p>
        </p:txBody>
      </p:sp>
      <p:sp>
        <p:nvSpPr>
          <p:cNvPr id="4" name="Titel 3">
            <a:extLst>
              <a:ext uri="{FF2B5EF4-FFF2-40B4-BE49-F238E27FC236}">
                <a16:creationId xmlns="" xmlns:a16="http://schemas.microsoft.com/office/drawing/2014/main" id="{C8135749-7870-7044-A11B-614C0FCE136A}"/>
              </a:ext>
            </a:extLst>
          </p:cNvPr>
          <p:cNvSpPr>
            <a:spLocks noGrp="1"/>
          </p:cNvSpPr>
          <p:nvPr>
            <p:ph type="title"/>
          </p:nvPr>
        </p:nvSpPr>
        <p:spPr/>
        <p:txBody>
          <a:bodyPr/>
          <a:lstStyle/>
          <a:p>
            <a:pPr>
              <a:spcAft>
                <a:spcPts val="1200"/>
              </a:spcAft>
            </a:pPr>
            <a:r>
              <a:rPr lang="de-DE" dirty="0"/>
              <a:t>Beschlussfassung über Antrag an die Aufsichtsbehörde zur  Statutenänderung</a:t>
            </a:r>
            <a:endParaRPr lang="de-CH" dirty="0"/>
          </a:p>
        </p:txBody>
      </p:sp>
      <p:sp>
        <p:nvSpPr>
          <p:cNvPr id="7" name="Textplatzhalter 2">
            <a:extLst>
              <a:ext uri="{FF2B5EF4-FFF2-40B4-BE49-F238E27FC236}">
                <a16:creationId xmlns="" xmlns:a16="http://schemas.microsoft.com/office/drawing/2014/main" id="{8E5C53DA-7528-C44C-9131-46F61DD4A4FE}"/>
              </a:ext>
            </a:extLst>
          </p:cNvPr>
          <p:cNvSpPr txBox="1">
            <a:spLocks/>
          </p:cNvSpPr>
          <p:nvPr/>
        </p:nvSpPr>
        <p:spPr>
          <a:xfrm>
            <a:off x="488570" y="2053264"/>
            <a:ext cx="8207375" cy="710536"/>
          </a:xfrm>
          <a:prstGeom prst="rect">
            <a:avLst/>
          </a:prstGeom>
        </p:spPr>
        <p:txBody>
          <a:bodyPr vert="horz" lIns="0" tIns="0" rIns="0" bIns="0" rtlCol="0">
            <a:noAutofit/>
          </a:bodyPr>
          <a:lstStyle>
            <a:lvl1pPr marL="0" indent="0" algn="l" defTabSz="720000" rtl="0" eaLnBrk="1" latinLnBrk="0" hangingPunct="1">
              <a:spcBef>
                <a:spcPts val="0"/>
              </a:spcBef>
              <a:spcAft>
                <a:spcPts val="0"/>
              </a:spcAft>
              <a:buFont typeface="Arial" panose="020B0604020202020204" pitchFamily="34" charset="0"/>
              <a:buNone/>
              <a:tabLst>
                <a:tab pos="216000" algn="l"/>
                <a:tab pos="720000" algn="l"/>
                <a:tab pos="936000" algn="l"/>
                <a:tab pos="1080000" algn="l"/>
                <a:tab pos="1296000" algn="l"/>
              </a:tabLst>
              <a:defRPr sz="2000" b="0" kern="1200">
                <a:solidFill>
                  <a:schemeClr val="accent1"/>
                </a:solidFill>
                <a:latin typeface="+mj-lt"/>
                <a:ea typeface="+mn-ea"/>
                <a:cs typeface="+mn-cs"/>
              </a:defRPr>
            </a:lvl1pPr>
            <a:lvl2pPr marL="216000" indent="-216000" algn="l" defTabSz="720000" rtl="0" eaLnBrk="1" latinLnBrk="0" hangingPunct="1">
              <a:spcBef>
                <a:spcPts val="850"/>
              </a:spcBef>
              <a:spcAft>
                <a:spcPts val="0"/>
              </a:spcAft>
              <a:buClrTx/>
              <a:buFont typeface="Georgia" panose="02040502050405020303" pitchFamily="18" charset="0"/>
              <a:buChar char="–"/>
              <a:tabLst>
                <a:tab pos="216000" algn="l"/>
                <a:tab pos="720000" algn="l"/>
                <a:tab pos="936000" algn="l"/>
                <a:tab pos="1080000" algn="l"/>
                <a:tab pos="1296000" algn="l"/>
              </a:tabLst>
              <a:defRPr sz="1700" kern="1200">
                <a:solidFill>
                  <a:schemeClr val="tx2"/>
                </a:solidFill>
                <a:latin typeface="+mj-lt"/>
                <a:ea typeface="+mn-ea"/>
                <a:cs typeface="+mn-cs"/>
              </a:defRPr>
            </a:lvl2pPr>
            <a:lvl3pPr marL="216000" indent="-216000" algn="l" defTabSz="720000" rtl="0" eaLnBrk="1" latinLnBrk="0" hangingPunct="1">
              <a:spcBef>
                <a:spcPts val="0"/>
              </a:spcBef>
              <a:spcAft>
                <a:spcPts val="0"/>
              </a:spcAft>
              <a:buClrTx/>
              <a:buFont typeface="Georgia" panose="02040502050405020303" pitchFamily="18" charset="0"/>
              <a:buChar char="–"/>
              <a:tabLst>
                <a:tab pos="216000" algn="l"/>
                <a:tab pos="720000" algn="l"/>
                <a:tab pos="936000" algn="l"/>
                <a:tab pos="1080000" algn="l"/>
                <a:tab pos="1296000" algn="l"/>
              </a:tabLst>
              <a:defRPr sz="1700" kern="1200">
                <a:solidFill>
                  <a:schemeClr val="tx2"/>
                </a:solidFill>
                <a:latin typeface="+mj-lt"/>
                <a:ea typeface="+mn-ea"/>
                <a:cs typeface="+mn-cs"/>
              </a:defRPr>
            </a:lvl3pPr>
            <a:lvl4pPr marL="0" indent="0" algn="l" defTabSz="720000" rtl="0" eaLnBrk="1" latinLnBrk="0" hangingPunct="1">
              <a:spcBef>
                <a:spcPts val="700"/>
              </a:spcBef>
              <a:spcAft>
                <a:spcPts val="0"/>
              </a:spcAft>
              <a:buClr>
                <a:schemeClr val="tx2"/>
              </a:buClr>
              <a:buFont typeface="Arial" panose="020B0604020202020204" pitchFamily="34" charset="0"/>
              <a:buNone/>
              <a:tabLst>
                <a:tab pos="216000" algn="l"/>
                <a:tab pos="720000" algn="l"/>
                <a:tab pos="936000" algn="l"/>
                <a:tab pos="1080000" algn="l"/>
                <a:tab pos="1296000" algn="l"/>
              </a:tabLst>
              <a:defRPr sz="1400" kern="1200">
                <a:solidFill>
                  <a:schemeClr val="tx2"/>
                </a:solidFill>
                <a:latin typeface="+mj-lt"/>
                <a:ea typeface="+mn-ea"/>
                <a:cs typeface="+mn-cs"/>
              </a:defRPr>
            </a:lvl4pPr>
            <a:lvl5pPr marL="216000" indent="-216000" algn="l" defTabSz="720000" rtl="0" eaLnBrk="1" latinLnBrk="0" hangingPunct="1">
              <a:spcBef>
                <a:spcPts val="700"/>
              </a:spcBef>
              <a:buClrTx/>
              <a:buFont typeface="Georgia" panose="02040502050405020303" pitchFamily="18" charset="0"/>
              <a:buChar char="–"/>
              <a:tabLst>
                <a:tab pos="216000" algn="l"/>
                <a:tab pos="720000" algn="l"/>
                <a:tab pos="936000" algn="l"/>
                <a:tab pos="1080000" algn="l"/>
                <a:tab pos="1296000" algn="l"/>
              </a:tabLst>
              <a:defRPr sz="1400" kern="1200">
                <a:solidFill>
                  <a:schemeClr val="tx2"/>
                </a:solidFill>
                <a:latin typeface="+mj-lt"/>
                <a:ea typeface="+mn-ea"/>
                <a:cs typeface="+mn-cs"/>
              </a:defRPr>
            </a:lvl5pPr>
            <a:lvl6pPr marL="216000" indent="-216000" algn="l" defTabSz="720000" rtl="0" eaLnBrk="1" latinLnBrk="0" hangingPunct="1">
              <a:spcBef>
                <a:spcPts val="0"/>
              </a:spcBef>
              <a:buClrTx/>
              <a:buFont typeface="Georgia" panose="02040502050405020303" pitchFamily="18" charset="0"/>
              <a:buChar char="–"/>
              <a:tabLst>
                <a:tab pos="216000" algn="l"/>
                <a:tab pos="720000" algn="l"/>
                <a:tab pos="936000" algn="l"/>
                <a:tab pos="1080000" algn="l"/>
                <a:tab pos="1296000" algn="l"/>
              </a:tabLst>
              <a:defRPr sz="1400" kern="1200" baseline="0">
                <a:solidFill>
                  <a:schemeClr val="tx2"/>
                </a:solidFill>
                <a:latin typeface="+mj-lt"/>
                <a:ea typeface="+mn-ea"/>
                <a:cs typeface="+mn-cs"/>
              </a:defRPr>
            </a:lvl6pPr>
            <a:lvl7pPr marL="0" indent="0" algn="l" defTabSz="720000" rtl="0" eaLnBrk="1" latinLnBrk="0" hangingPunct="1">
              <a:spcBef>
                <a:spcPts val="550"/>
              </a:spcBef>
              <a:buFont typeface="Arial" panose="020B0604020202020204" pitchFamily="34" charset="0"/>
              <a:buNone/>
              <a:tabLst>
                <a:tab pos="216000" algn="l"/>
                <a:tab pos="720000" algn="l"/>
                <a:tab pos="936000" algn="l"/>
                <a:tab pos="1080000" algn="l"/>
                <a:tab pos="1296000" algn="l"/>
              </a:tabLst>
              <a:defRPr sz="1100" kern="1200" baseline="0">
                <a:solidFill>
                  <a:schemeClr val="tx2"/>
                </a:solidFill>
                <a:latin typeface="+mj-lt"/>
                <a:ea typeface="+mn-ea"/>
                <a:cs typeface="+mn-cs"/>
              </a:defRPr>
            </a:lvl7pPr>
            <a:lvl8pPr marL="144000" indent="-144000" algn="l" defTabSz="720000" rtl="0" eaLnBrk="1" latinLnBrk="0" hangingPunct="1">
              <a:spcBef>
                <a:spcPts val="550"/>
              </a:spcBef>
              <a:buClrTx/>
              <a:buFont typeface="Georgia" panose="02040502050405020303" pitchFamily="18" charset="0"/>
              <a:buChar char="–"/>
              <a:tabLst>
                <a:tab pos="216000" algn="l"/>
                <a:tab pos="720000" algn="l"/>
                <a:tab pos="936000" algn="l"/>
                <a:tab pos="1080000" algn="l"/>
                <a:tab pos="1296000" algn="l"/>
              </a:tabLst>
              <a:defRPr sz="1100" kern="1200" baseline="0">
                <a:solidFill>
                  <a:schemeClr val="tx2"/>
                </a:solidFill>
                <a:latin typeface="+mj-lt"/>
                <a:ea typeface="+mn-ea"/>
                <a:cs typeface="+mn-cs"/>
              </a:defRPr>
            </a:lvl8pPr>
            <a:lvl9pPr marL="0" indent="0" algn="l" defTabSz="720000" rtl="0" eaLnBrk="1" latinLnBrk="0" hangingPunct="1">
              <a:spcBef>
                <a:spcPts val="450"/>
              </a:spcBef>
              <a:buFont typeface="Arial" panose="020B0604020202020204" pitchFamily="34" charset="0"/>
              <a:buNone/>
              <a:tabLst>
                <a:tab pos="216000" algn="l"/>
                <a:tab pos="720000" algn="l"/>
                <a:tab pos="936000" algn="l"/>
                <a:tab pos="1080000" algn="l"/>
                <a:tab pos="1296000" algn="l"/>
              </a:tabLst>
              <a:defRPr sz="900" kern="1200" baseline="0">
                <a:solidFill>
                  <a:schemeClr val="tx2"/>
                </a:solidFill>
                <a:latin typeface="+mj-lt"/>
                <a:ea typeface="+mn-ea"/>
                <a:cs typeface="+mn-cs"/>
              </a:defRPr>
            </a:lvl9pPr>
          </a:lstStyle>
          <a:p>
            <a:endParaRPr lang="de-DE" dirty="0">
              <a:solidFill>
                <a:srgbClr val="C00000"/>
              </a:solidFill>
            </a:endParaRP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5337" y="2348880"/>
            <a:ext cx="8533325" cy="370281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63747918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platzhalter 2">
            <a:extLst>
              <a:ext uri="{FF2B5EF4-FFF2-40B4-BE49-F238E27FC236}">
                <a16:creationId xmlns="" xmlns:a16="http://schemas.microsoft.com/office/drawing/2014/main" id="{3D2AAEC9-1E60-7E4F-BE08-68D13480086B}"/>
              </a:ext>
            </a:extLst>
          </p:cNvPr>
          <p:cNvSpPr>
            <a:spLocks noGrp="1"/>
          </p:cNvSpPr>
          <p:nvPr>
            <p:ph type="body" sz="quarter" idx="10"/>
          </p:nvPr>
        </p:nvSpPr>
        <p:spPr/>
        <p:txBody>
          <a:bodyPr/>
          <a:lstStyle/>
          <a:p>
            <a:r>
              <a:rPr lang="de-DE" dirty="0"/>
              <a:t>Traktandum 6</a:t>
            </a:r>
          </a:p>
        </p:txBody>
      </p:sp>
      <p:sp>
        <p:nvSpPr>
          <p:cNvPr id="4" name="Titel 3">
            <a:extLst>
              <a:ext uri="{FF2B5EF4-FFF2-40B4-BE49-F238E27FC236}">
                <a16:creationId xmlns="" xmlns:a16="http://schemas.microsoft.com/office/drawing/2014/main" id="{C8135749-7870-7044-A11B-614C0FCE136A}"/>
              </a:ext>
            </a:extLst>
          </p:cNvPr>
          <p:cNvSpPr>
            <a:spLocks noGrp="1"/>
          </p:cNvSpPr>
          <p:nvPr>
            <p:ph type="title"/>
          </p:nvPr>
        </p:nvSpPr>
        <p:spPr/>
        <p:txBody>
          <a:bodyPr/>
          <a:lstStyle/>
          <a:p>
            <a:r>
              <a:rPr lang="de-DE" dirty="0"/>
              <a:t>Abstimmungen und Wahlen</a:t>
            </a: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547813"/>
            <a:ext cx="9035109" cy="274528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79247169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platzhalter 2">
            <a:extLst>
              <a:ext uri="{FF2B5EF4-FFF2-40B4-BE49-F238E27FC236}">
                <a16:creationId xmlns="" xmlns:a16="http://schemas.microsoft.com/office/drawing/2014/main" id="{3D2AAEC9-1E60-7E4F-BE08-68D13480086B}"/>
              </a:ext>
            </a:extLst>
          </p:cNvPr>
          <p:cNvSpPr>
            <a:spLocks noGrp="1"/>
          </p:cNvSpPr>
          <p:nvPr>
            <p:ph type="body" sz="quarter" idx="10"/>
          </p:nvPr>
        </p:nvSpPr>
        <p:spPr/>
        <p:txBody>
          <a:bodyPr/>
          <a:lstStyle/>
          <a:p>
            <a:r>
              <a:rPr lang="de-DE" dirty="0"/>
              <a:t>Traktandum 6</a:t>
            </a:r>
          </a:p>
        </p:txBody>
      </p:sp>
      <p:sp>
        <p:nvSpPr>
          <p:cNvPr id="4" name="Titel 3">
            <a:extLst>
              <a:ext uri="{FF2B5EF4-FFF2-40B4-BE49-F238E27FC236}">
                <a16:creationId xmlns="" xmlns:a16="http://schemas.microsoft.com/office/drawing/2014/main" id="{C8135749-7870-7044-A11B-614C0FCE136A}"/>
              </a:ext>
            </a:extLst>
          </p:cNvPr>
          <p:cNvSpPr>
            <a:spLocks noGrp="1"/>
          </p:cNvSpPr>
          <p:nvPr>
            <p:ph type="title"/>
          </p:nvPr>
        </p:nvSpPr>
        <p:spPr/>
        <p:txBody>
          <a:bodyPr/>
          <a:lstStyle/>
          <a:p>
            <a:r>
              <a:rPr lang="de-DE" dirty="0"/>
              <a:t>Abstimmungen und Wahlen</a:t>
            </a: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528" y="2636911"/>
            <a:ext cx="8532440" cy="142871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02392966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idx="1"/>
          </p:nvPr>
        </p:nvSpPr>
        <p:spPr>
          <a:xfrm>
            <a:off x="468313" y="1271588"/>
            <a:ext cx="8207376" cy="4679950"/>
          </a:xfrm>
        </p:spPr>
        <p:txBody>
          <a:bodyPr/>
          <a:lstStyle/>
          <a:p>
            <a:pPr algn="just"/>
            <a:r>
              <a:rPr lang="en-GB" sz="900" dirty="0"/>
              <a:t>The information in this document is confidential and may not be disclosed in or outside Switzerland to any other person without prior approval of SFP Investment Foundation. This document does not constitute an issue and/or an issue prospectus pursuant to Art. 652a and Art. 1156 of the Swiss Code of Obligations as well as Art. 27 et seqq. of the Swiss Listing Rules of SIX Swiss Exchange, a prospectus, simplified prospectus or a Key Investor Information Document (KIID) according to the Swiss Federal Act on Collective Investment Schemes or a financial research according to the Directives on the Independence of Financial Research of the Swiss Banking Association. The solely binding documents for an investment decision are available from Swiss Finance &amp; Property Funds AG and/or SFP Investment Foundation. This document is a product of SFP Investment Foundation. The information and data contained in this document have been obtained from sources believed to be reliable. Neither SFP Investment Foundation nor Swiss Finance &amp; Property Funds AG guarantee, represent or warrant, expressly or impliedly, that the information and data in this document are accurate, complete or up to date. All expressions of opinion are subject to change without notice by SFP Investment Foundation. Swiss Finance &amp; Property Funds AG and/or SFP Investment Foundation accept no liability, including any liability for incidental or consequential damages, arising out of information and data contained in this document and/or the use of this document. Any proposed terms in this document are indicative only and remain subject to a separate contract. Nothing in this document shall constitute or form part of any legal agreement, or any offer to sell or the solicitation of any offer to buy any securities or other financial instruments or to engage in any transaction. Investments in securities or other financial instruments should only be undertaken following a thorough study of the relevant prospectuses, regulations, the basic legal information that these regulations contain and other relevant documents. Investments in securities or other financial instruments can involve significant risks and the value of securities or other financial instruments may rise or fall. No assurance can be given that the investment objective of any investment will be achieved or that substantial losses will not be suffered. Past performance does not guarantee or indicate current or future performance or earnings. The performance shown does not take account of any commissions and costs charged when subscribing and redeeming shares or interests in securities or other financial instruments. Swiss Finance &amp; Property Funds AG and/or SFP Investment Foundation do not provide legal, accounting or tax advice. Investors in securities or other financial instruments are advised to engage legal, tax and accounting professionals prior to entering into any investments, transactions or other actions mentioned in this document. SFP Investment Foundation may from time to time have positions in, and buy or sell, securities and for other financial instruments identical or related to those mentioned in this document and may possess or have access to non-public information relating to matters referred to in this document which SFP Investment Foundation does not intend to disclose. No person shall be treated as a client of Swiss Finance &amp; Property Funds AG and/or its affiliates and/or SFP Investment Foundation, or be entitled to the protections afforded to clients of Swiss Finance &amp; Property Funds AG and/or its affiliates and/or SFP Investment Foundation, solely by virtue of having received this document. Neither this document nor any copy thereof may be sent to or taken into the United States or distributed in the United States or to any US persons or to any other state or territory where such distribution is contradictory to local law or regulation. Any eventual legal relationship resulting from the use of this document is governed by Swiss law. The place of jurisdiction is Zurich, Switzerland. The recipient of this publication and the investor in any financial instrument mentioned herein, respectively, undertakes to keep this publication and its content strictly confidential and not to further distribute it or make it publicly available and to comply with applicable Swiss laws, regulations and rules including but not limited to the Swiss Financial Market Supervisory FINMA and/or OAK BV guidelines.</a:t>
            </a:r>
            <a:endParaRPr lang="de-CH" sz="900" dirty="0"/>
          </a:p>
          <a:p>
            <a:pPr algn="just"/>
            <a:r>
              <a:rPr lang="en-GB" sz="900" dirty="0"/>
              <a:t>© Copyright 2003 – 2019, Swiss Finance &amp; Property Group AG and/or its affiliates and/or SFP Investment Foundation. All rights reserved.</a:t>
            </a:r>
            <a:endParaRPr lang="de-CH" sz="900" dirty="0"/>
          </a:p>
        </p:txBody>
      </p:sp>
      <p:sp>
        <p:nvSpPr>
          <p:cNvPr id="2" name="Titel 1"/>
          <p:cNvSpPr>
            <a:spLocks noGrp="1"/>
          </p:cNvSpPr>
          <p:nvPr>
            <p:ph type="title"/>
          </p:nvPr>
        </p:nvSpPr>
        <p:spPr>
          <a:xfrm>
            <a:off x="467544" y="404664"/>
            <a:ext cx="8207375" cy="431899"/>
          </a:xfrm>
        </p:spPr>
        <p:txBody>
          <a:bodyPr/>
          <a:lstStyle/>
          <a:p>
            <a:r>
              <a:rPr lang="de-CH" dirty="0"/>
              <a:t>Disclaimer</a:t>
            </a:r>
          </a:p>
        </p:txBody>
      </p:sp>
    </p:spTree>
    <p:extLst>
      <p:ext uri="{BB962C8B-B14F-4D97-AF65-F5344CB8AC3E}">
        <p14:creationId xmlns:p14="http://schemas.microsoft.com/office/powerpoint/2010/main" val="48812625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Adresse</a:t>
            </a:r>
          </a:p>
        </p:txBody>
      </p:sp>
      <p:sp>
        <p:nvSpPr>
          <p:cNvPr id="9" name="Textplatzhalter 8"/>
          <p:cNvSpPr>
            <a:spLocks noGrp="1"/>
          </p:cNvSpPr>
          <p:nvPr>
            <p:ph type="body" sz="quarter" idx="11"/>
          </p:nvPr>
        </p:nvSpPr>
        <p:spPr>
          <a:xfrm>
            <a:off x="5580112" y="1485903"/>
            <a:ext cx="3095575" cy="3527273"/>
          </a:xfrm>
        </p:spPr>
        <p:txBody>
          <a:bodyPr/>
          <a:lstStyle/>
          <a:p>
            <a:r>
              <a:rPr lang="en-US" dirty="0">
                <a:solidFill>
                  <a:schemeClr val="accent1"/>
                </a:solidFill>
              </a:rPr>
              <a:t>SFP </a:t>
            </a:r>
            <a:r>
              <a:rPr lang="en-US" dirty="0" err="1">
                <a:solidFill>
                  <a:schemeClr val="accent1"/>
                </a:solidFill>
              </a:rPr>
              <a:t>Anlagestiftung</a:t>
            </a:r>
            <a:endParaRPr lang="en-US" dirty="0">
              <a:solidFill>
                <a:schemeClr val="accent1"/>
              </a:solidFill>
            </a:endParaRPr>
          </a:p>
          <a:p>
            <a:pPr lvl="1"/>
            <a:r>
              <a:rPr lang="en-US" dirty="0">
                <a:solidFill>
                  <a:schemeClr val="tx2"/>
                </a:solidFill>
              </a:rPr>
              <a:t>Seefeldstrasse 275</a:t>
            </a:r>
            <a:br>
              <a:rPr lang="en-US" dirty="0">
                <a:solidFill>
                  <a:schemeClr val="tx2"/>
                </a:solidFill>
              </a:rPr>
            </a:br>
            <a:r>
              <a:rPr lang="en-US" dirty="0">
                <a:solidFill>
                  <a:schemeClr val="tx2"/>
                </a:solidFill>
              </a:rPr>
              <a:t>CH-8008 Zürich</a:t>
            </a:r>
          </a:p>
          <a:p>
            <a:pPr lvl="1"/>
            <a:r>
              <a:rPr lang="en-US" dirty="0">
                <a:solidFill>
                  <a:schemeClr val="tx2"/>
                </a:solidFill>
              </a:rPr>
              <a:t>T +41 43 344 61 31</a:t>
            </a:r>
            <a:br>
              <a:rPr lang="en-US" dirty="0">
                <a:solidFill>
                  <a:schemeClr val="tx2"/>
                </a:solidFill>
              </a:rPr>
            </a:br>
            <a:r>
              <a:rPr lang="en-US" dirty="0">
                <a:solidFill>
                  <a:schemeClr val="tx2"/>
                </a:solidFill>
              </a:rPr>
              <a:t>F +41 43 344 61 30</a:t>
            </a:r>
          </a:p>
          <a:p>
            <a:pPr lvl="1"/>
            <a:r>
              <a:rPr lang="en-US" dirty="0" err="1">
                <a:solidFill>
                  <a:schemeClr val="tx2"/>
                </a:solidFill>
              </a:rPr>
              <a:t>www.sfp-ast.ch</a:t>
            </a:r>
            <a:endParaRPr lang="de-DE" dirty="0">
              <a:solidFill>
                <a:schemeClr val="tx2"/>
              </a:solidFill>
            </a:endParaRPr>
          </a:p>
        </p:txBody>
      </p:sp>
    </p:spTree>
    <p:extLst>
      <p:ext uri="{BB962C8B-B14F-4D97-AF65-F5344CB8AC3E}">
        <p14:creationId xmlns:p14="http://schemas.microsoft.com/office/powerpoint/2010/main" val="2066840242"/>
      </p:ext>
    </p:extLst>
  </p:cSld>
  <p:clrMapOvr>
    <a:masterClrMapping/>
  </p:clrMapOvr>
</p:sld>
</file>

<file path=ppt/theme/theme1.xml><?xml version="1.0" encoding="utf-8"?>
<a:theme xmlns:a="http://schemas.openxmlformats.org/drawingml/2006/main" name="SFP">
  <a:themeElements>
    <a:clrScheme name="SFP 2019 2">
      <a:dk1>
        <a:srgbClr val="000000"/>
      </a:dk1>
      <a:lt1>
        <a:srgbClr val="FFFFFF"/>
      </a:lt1>
      <a:dk2>
        <a:srgbClr val="414F59"/>
      </a:dk2>
      <a:lt2>
        <a:srgbClr val="E7E6E6"/>
      </a:lt2>
      <a:accent1>
        <a:srgbClr val="1664A3"/>
      </a:accent1>
      <a:accent2>
        <a:srgbClr val="955059"/>
      </a:accent2>
      <a:accent3>
        <a:srgbClr val="455F51"/>
      </a:accent3>
      <a:accent4>
        <a:srgbClr val="B19137"/>
      </a:accent4>
      <a:accent5>
        <a:srgbClr val="FFFFFF"/>
      </a:accent5>
      <a:accent6>
        <a:srgbClr val="FFFFFF"/>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chemeClr val="bg2"/>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noAutofit/>
      </a:bodyPr>
      <a:lstStyle>
        <a:defPPr>
          <a:defRPr dirty="0" smtClean="0"/>
        </a:defPPr>
      </a:lstStyle>
    </a:txDef>
  </a:objectDefaults>
  <a:extraClrSchemeLst/>
</a:theme>
</file>

<file path=ppt/theme/theme2.xml><?xml version="1.0" encoding="utf-8"?>
<a:theme xmlns:a="http://schemas.openxmlformats.org/drawingml/2006/main" name="Thème Office">
  <a:themeElements>
    <a:clrScheme name="Bureau">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Bureau">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hème Office">
  <a:themeElements>
    <a:clrScheme name="Bureau">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Bureau">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SFP PPT-Vorlage 4zu3 2017-08-31v2</Template>
  <TotalTime>0</TotalTime>
  <Words>864</Words>
  <Application>Microsoft Office PowerPoint</Application>
  <PresentationFormat>On-screen Show (4:3)</PresentationFormat>
  <Paragraphs>26</Paragraphs>
  <Slides>7</Slides>
  <Notes>1</Notes>
  <HiddenSlides>0</HiddenSlides>
  <MMClips>0</MMClips>
  <ScaleCrop>false</ScaleCrop>
  <HeadingPairs>
    <vt:vector size="4" baseType="variant">
      <vt:variant>
        <vt:lpstr>Theme</vt:lpstr>
      </vt:variant>
      <vt:variant>
        <vt:i4>1</vt:i4>
      </vt:variant>
      <vt:variant>
        <vt:lpstr>Slide Titles</vt:lpstr>
      </vt:variant>
      <vt:variant>
        <vt:i4>7</vt:i4>
      </vt:variant>
    </vt:vector>
  </HeadingPairs>
  <TitlesOfParts>
    <vt:vector size="8" baseType="lpstr">
      <vt:lpstr>SFP</vt:lpstr>
      <vt:lpstr>SFP Anlagestiftung</vt:lpstr>
      <vt:lpstr>Abstimmungen und Wahlen</vt:lpstr>
      <vt:lpstr>Beschlussfassung über Antrag an die Aufsichtsbehörde zur  Statutenänderung</vt:lpstr>
      <vt:lpstr>Abstimmungen und Wahlen</vt:lpstr>
      <vt:lpstr>Abstimmungen und Wahlen</vt:lpstr>
      <vt:lpstr>Disclaimer</vt:lpstr>
      <vt:lpstr>Adresse</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Frédéric Praplan</dc:creator>
  <cp:lastModifiedBy>Gregor Bucher</cp:lastModifiedBy>
  <cp:revision>928</cp:revision>
  <cp:lastPrinted>2019-04-29T08:23:32Z</cp:lastPrinted>
  <dcterms:created xsi:type="dcterms:W3CDTF">2017-08-31T15:05:07Z</dcterms:created>
  <dcterms:modified xsi:type="dcterms:W3CDTF">2019-05-13T08:08:06Z</dcterms:modified>
</cp:coreProperties>
</file>