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10" r:id="rId1"/>
    <p:sldMasterId id="2147483797" r:id="rId2"/>
  </p:sldMasterIdLst>
  <p:notesMasterIdLst>
    <p:notesMasterId r:id="rId8"/>
  </p:notesMasterIdLst>
  <p:handoutMasterIdLst>
    <p:handoutMasterId r:id="rId9"/>
  </p:handoutMasterIdLst>
  <p:sldIdLst>
    <p:sldId id="256" r:id="rId3"/>
    <p:sldId id="339" r:id="rId4"/>
    <p:sldId id="335" r:id="rId5"/>
    <p:sldId id="340" r:id="rId6"/>
    <p:sldId id="336" r:id="rId7"/>
  </p:sldIdLst>
  <p:sldSz cx="9906000" cy="6858000" type="A4"/>
  <p:notesSz cx="7102475" cy="10233025"/>
  <p:custDataLst>
    <p:tags r:id="rId10"/>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orient="horz" pos="1035">
          <p15:clr>
            <a:srgbClr val="A4A3A4"/>
          </p15:clr>
        </p15:guide>
        <p15:guide id="3" orient="horz" pos="897">
          <p15:clr>
            <a:srgbClr val="A4A3A4"/>
          </p15:clr>
        </p15:guide>
        <p15:guide id="4" pos="3122">
          <p15:clr>
            <a:srgbClr val="A4A3A4"/>
          </p15:clr>
        </p15:guide>
        <p15:guide id="5" pos="3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nst Schaufelberger" initials="ES" lastIdx="1" clrIdx="0">
    <p:extLst>
      <p:ext uri="{19B8F6BF-5375-455C-9EA6-DF929625EA0E}">
        <p15:presenceInfo xmlns:p15="http://schemas.microsoft.com/office/powerpoint/2012/main" userId="3f88c376c8b6726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75757"/>
    <a:srgbClr val="F2F2F2"/>
    <a:srgbClr val="007BC4"/>
    <a:srgbClr val="95D4E7"/>
    <a:srgbClr val="FFDD00"/>
    <a:srgbClr val="DE6106"/>
    <a:srgbClr val="26387F"/>
    <a:srgbClr val="0667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95" autoAdjust="0"/>
    <p:restoredTop sz="83920" autoAdjust="0"/>
  </p:normalViewPr>
  <p:slideViewPr>
    <p:cSldViewPr snapToGrid="0" showGuides="1">
      <p:cViewPr varScale="1">
        <p:scale>
          <a:sx n="142" d="100"/>
          <a:sy n="142" d="100"/>
        </p:scale>
        <p:origin x="784" y="168"/>
      </p:cViewPr>
      <p:guideLst>
        <p:guide orient="horz"/>
        <p:guide orient="horz" pos="1035"/>
        <p:guide orient="horz" pos="897"/>
        <p:guide pos="3122"/>
        <p:guide pos="380"/>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3077951" cy="512683"/>
          </a:xfrm>
          <a:prstGeom prst="rect">
            <a:avLst/>
          </a:prstGeom>
        </p:spPr>
        <p:txBody>
          <a:bodyPr vert="horz" lIns="99048" tIns="49524" rIns="99048" bIns="49524" rtlCol="0"/>
          <a:lstStyle>
            <a:lvl1pPr algn="l" fontAlgn="auto">
              <a:spcBef>
                <a:spcPts val="0"/>
              </a:spcBef>
              <a:spcAft>
                <a:spcPts val="0"/>
              </a:spcAft>
              <a:defRPr sz="1300">
                <a:latin typeface="+mn-lt"/>
                <a:cs typeface="+mn-cs"/>
              </a:defRPr>
            </a:lvl1pPr>
          </a:lstStyle>
          <a:p>
            <a:pPr>
              <a:defRPr/>
            </a:pPr>
            <a:endParaRPr lang="en-GB"/>
          </a:p>
        </p:txBody>
      </p:sp>
      <p:sp>
        <p:nvSpPr>
          <p:cNvPr id="3" name="Espace réservé de la date 2"/>
          <p:cNvSpPr>
            <a:spLocks noGrp="1"/>
          </p:cNvSpPr>
          <p:nvPr>
            <p:ph type="dt" sz="quarter" idx="1"/>
          </p:nvPr>
        </p:nvSpPr>
        <p:spPr>
          <a:xfrm>
            <a:off x="4022937" y="1"/>
            <a:ext cx="3077951" cy="512683"/>
          </a:xfrm>
          <a:prstGeom prst="rect">
            <a:avLst/>
          </a:prstGeom>
        </p:spPr>
        <p:txBody>
          <a:bodyPr vert="horz" lIns="99048" tIns="49524" rIns="99048" bIns="49524" rtlCol="0"/>
          <a:lstStyle>
            <a:lvl1pPr algn="r" fontAlgn="auto">
              <a:spcBef>
                <a:spcPts val="0"/>
              </a:spcBef>
              <a:spcAft>
                <a:spcPts val="0"/>
              </a:spcAft>
              <a:defRPr sz="1300">
                <a:latin typeface="+mn-lt"/>
                <a:cs typeface="+mn-cs"/>
              </a:defRPr>
            </a:lvl1pPr>
          </a:lstStyle>
          <a:p>
            <a:pPr>
              <a:defRPr/>
            </a:pPr>
            <a:endParaRPr lang="en-GB"/>
          </a:p>
        </p:txBody>
      </p:sp>
      <p:sp>
        <p:nvSpPr>
          <p:cNvPr id="4" name="Espace réservé du pied de page 3"/>
          <p:cNvSpPr>
            <a:spLocks noGrp="1"/>
          </p:cNvSpPr>
          <p:nvPr>
            <p:ph type="ftr" sz="quarter" idx="2"/>
          </p:nvPr>
        </p:nvSpPr>
        <p:spPr>
          <a:xfrm>
            <a:off x="0" y="9720342"/>
            <a:ext cx="3077951" cy="512683"/>
          </a:xfrm>
          <a:prstGeom prst="rect">
            <a:avLst/>
          </a:prstGeom>
        </p:spPr>
        <p:txBody>
          <a:bodyPr vert="horz" lIns="99048" tIns="49524" rIns="99048" bIns="49524" rtlCol="0" anchor="b"/>
          <a:lstStyle>
            <a:lvl1pPr algn="l" fontAlgn="auto">
              <a:spcBef>
                <a:spcPts val="0"/>
              </a:spcBef>
              <a:spcAft>
                <a:spcPts val="0"/>
              </a:spcAft>
              <a:defRPr sz="1300">
                <a:latin typeface="+mn-lt"/>
                <a:cs typeface="+mn-cs"/>
              </a:defRPr>
            </a:lvl1pPr>
          </a:lstStyle>
          <a:p>
            <a:pPr>
              <a:defRPr/>
            </a:pPr>
            <a:endParaRPr lang="en-GB"/>
          </a:p>
        </p:txBody>
      </p:sp>
      <p:sp>
        <p:nvSpPr>
          <p:cNvPr id="5" name="Espace réservé du numéro de diapositive 4"/>
          <p:cNvSpPr>
            <a:spLocks noGrp="1"/>
          </p:cNvSpPr>
          <p:nvPr>
            <p:ph type="sldNum" sz="quarter" idx="3"/>
          </p:nvPr>
        </p:nvSpPr>
        <p:spPr>
          <a:xfrm>
            <a:off x="4022937" y="9720342"/>
            <a:ext cx="3077951" cy="512683"/>
          </a:xfrm>
          <a:prstGeom prst="rect">
            <a:avLst/>
          </a:prstGeom>
        </p:spPr>
        <p:txBody>
          <a:bodyPr vert="horz" wrap="square" lIns="99048" tIns="49524" rIns="99048" bIns="49524" numCol="1" anchor="b" anchorCtr="0" compatLnSpc="1">
            <a:prstTxWarp prst="textNoShape">
              <a:avLst/>
            </a:prstTxWarp>
          </a:bodyPr>
          <a:lstStyle>
            <a:lvl1pPr algn="r">
              <a:defRPr sz="1300">
                <a:latin typeface="Calibri" panose="020F0502020204030204" pitchFamily="34" charset="0"/>
                <a:cs typeface="Arial" panose="020B0604020202020204" pitchFamily="34" charset="0"/>
              </a:defRPr>
            </a:lvl1pPr>
          </a:lstStyle>
          <a:p>
            <a:pPr>
              <a:defRPr/>
            </a:pPr>
            <a:fld id="{0937DF21-9159-4E5D-8C8E-CE3DFC944AA1}" type="slidenum">
              <a:rPr lang="en-GB" altLang="fr-FR"/>
              <a:pPr>
                <a:defRPr/>
              </a:pPr>
              <a:t>‹Nr.›</a:t>
            </a:fld>
            <a:endParaRPr lang="en-GB" altLang="fr-FR"/>
          </a:p>
        </p:txBody>
      </p:sp>
    </p:spTree>
    <p:extLst>
      <p:ext uri="{BB962C8B-B14F-4D97-AF65-F5344CB8AC3E}">
        <p14:creationId xmlns:p14="http://schemas.microsoft.com/office/powerpoint/2010/main" val="579876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3077951" cy="512683"/>
          </a:xfrm>
          <a:prstGeom prst="rect">
            <a:avLst/>
          </a:prstGeom>
        </p:spPr>
        <p:txBody>
          <a:bodyPr vert="horz" lIns="99048" tIns="49524" rIns="99048" bIns="49524" rtlCol="0"/>
          <a:lstStyle>
            <a:lvl1pPr algn="l" fontAlgn="auto">
              <a:spcBef>
                <a:spcPts val="0"/>
              </a:spcBef>
              <a:spcAft>
                <a:spcPts val="0"/>
              </a:spcAft>
              <a:defRPr sz="1300">
                <a:latin typeface="+mn-lt"/>
                <a:cs typeface="+mn-cs"/>
              </a:defRPr>
            </a:lvl1pPr>
          </a:lstStyle>
          <a:p>
            <a:pPr>
              <a:defRPr/>
            </a:pPr>
            <a:endParaRPr lang="en-GB"/>
          </a:p>
        </p:txBody>
      </p:sp>
      <p:sp>
        <p:nvSpPr>
          <p:cNvPr id="3" name="Espace réservé de la date 2"/>
          <p:cNvSpPr>
            <a:spLocks noGrp="1"/>
          </p:cNvSpPr>
          <p:nvPr>
            <p:ph type="dt" idx="1"/>
          </p:nvPr>
        </p:nvSpPr>
        <p:spPr>
          <a:xfrm>
            <a:off x="4022937" y="1"/>
            <a:ext cx="3077951" cy="512683"/>
          </a:xfrm>
          <a:prstGeom prst="rect">
            <a:avLst/>
          </a:prstGeom>
        </p:spPr>
        <p:txBody>
          <a:bodyPr vert="horz" lIns="99048" tIns="49524" rIns="99048" bIns="49524" rtlCol="0"/>
          <a:lstStyle>
            <a:lvl1pPr algn="r" fontAlgn="auto">
              <a:spcBef>
                <a:spcPts val="0"/>
              </a:spcBef>
              <a:spcAft>
                <a:spcPts val="0"/>
              </a:spcAft>
              <a:defRPr sz="1300">
                <a:latin typeface="+mn-lt"/>
                <a:cs typeface="+mn-cs"/>
              </a:defRPr>
            </a:lvl1pPr>
          </a:lstStyle>
          <a:p>
            <a:pPr>
              <a:defRPr/>
            </a:pPr>
            <a:endParaRPr lang="en-GB"/>
          </a:p>
        </p:txBody>
      </p:sp>
      <p:sp>
        <p:nvSpPr>
          <p:cNvPr id="4" name="Espace réservé de l'image des diapositives 3"/>
          <p:cNvSpPr>
            <a:spLocks noGrp="1" noRot="1" noChangeAspect="1"/>
          </p:cNvSpPr>
          <p:nvPr>
            <p:ph type="sldImg" idx="2"/>
          </p:nvPr>
        </p:nvSpPr>
        <p:spPr>
          <a:xfrm>
            <a:off x="1055688" y="1279525"/>
            <a:ext cx="4991100" cy="3454400"/>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p:cNvSpPr>
            <a:spLocks noGrp="1"/>
          </p:cNvSpPr>
          <p:nvPr>
            <p:ph type="body" sz="quarter" idx="3"/>
          </p:nvPr>
        </p:nvSpPr>
        <p:spPr>
          <a:xfrm>
            <a:off x="709931" y="4925249"/>
            <a:ext cx="5682615" cy="4028450"/>
          </a:xfrm>
          <a:prstGeom prst="rect">
            <a:avLst/>
          </a:prstGeom>
        </p:spPr>
        <p:txBody>
          <a:bodyPr vert="horz" lIns="99048" tIns="49524" rIns="99048" bIns="49524"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en-GB" noProof="0"/>
          </a:p>
        </p:txBody>
      </p:sp>
      <p:sp>
        <p:nvSpPr>
          <p:cNvPr id="6" name="Espace réservé du pied de page 5"/>
          <p:cNvSpPr>
            <a:spLocks noGrp="1"/>
          </p:cNvSpPr>
          <p:nvPr>
            <p:ph type="ftr" sz="quarter" idx="4"/>
          </p:nvPr>
        </p:nvSpPr>
        <p:spPr>
          <a:xfrm>
            <a:off x="0" y="9720342"/>
            <a:ext cx="3077951" cy="512683"/>
          </a:xfrm>
          <a:prstGeom prst="rect">
            <a:avLst/>
          </a:prstGeom>
        </p:spPr>
        <p:txBody>
          <a:bodyPr vert="horz" lIns="99048" tIns="49524" rIns="99048" bIns="49524" rtlCol="0" anchor="b"/>
          <a:lstStyle>
            <a:lvl1pPr algn="l" fontAlgn="auto">
              <a:spcBef>
                <a:spcPts val="0"/>
              </a:spcBef>
              <a:spcAft>
                <a:spcPts val="0"/>
              </a:spcAft>
              <a:defRPr sz="1300">
                <a:latin typeface="+mn-lt"/>
                <a:cs typeface="+mn-cs"/>
              </a:defRPr>
            </a:lvl1pPr>
          </a:lstStyle>
          <a:p>
            <a:pPr>
              <a:defRPr/>
            </a:pPr>
            <a:endParaRPr lang="en-GB"/>
          </a:p>
        </p:txBody>
      </p:sp>
      <p:sp>
        <p:nvSpPr>
          <p:cNvPr id="7" name="Espace réservé du numéro de diapositive 6"/>
          <p:cNvSpPr>
            <a:spLocks noGrp="1"/>
          </p:cNvSpPr>
          <p:nvPr>
            <p:ph type="sldNum" sz="quarter" idx="5"/>
          </p:nvPr>
        </p:nvSpPr>
        <p:spPr>
          <a:xfrm>
            <a:off x="4022937" y="9720342"/>
            <a:ext cx="3077951" cy="512683"/>
          </a:xfrm>
          <a:prstGeom prst="rect">
            <a:avLst/>
          </a:prstGeom>
        </p:spPr>
        <p:txBody>
          <a:bodyPr vert="horz" wrap="square" lIns="99048" tIns="49524" rIns="99048" bIns="49524" numCol="1" anchor="b" anchorCtr="0" compatLnSpc="1">
            <a:prstTxWarp prst="textNoShape">
              <a:avLst/>
            </a:prstTxWarp>
          </a:bodyPr>
          <a:lstStyle>
            <a:lvl1pPr algn="r">
              <a:defRPr sz="1300">
                <a:latin typeface="Calibri" panose="020F0502020204030204" pitchFamily="34" charset="0"/>
                <a:cs typeface="Arial" panose="020B0604020202020204" pitchFamily="34" charset="0"/>
              </a:defRPr>
            </a:lvl1pPr>
          </a:lstStyle>
          <a:p>
            <a:pPr>
              <a:defRPr/>
            </a:pPr>
            <a:fld id="{533FE7CC-F5E6-4E88-BDBF-0AF43ABFEEF8}" type="slidenum">
              <a:rPr lang="en-GB" altLang="fr-FR"/>
              <a:pPr>
                <a:defRPr/>
              </a:pPr>
              <a:t>‹Nr.›</a:t>
            </a:fld>
            <a:endParaRPr lang="en-GB" altLang="fr-FR"/>
          </a:p>
        </p:txBody>
      </p:sp>
    </p:spTree>
    <p:extLst>
      <p:ext uri="{BB962C8B-B14F-4D97-AF65-F5344CB8AC3E}">
        <p14:creationId xmlns:p14="http://schemas.microsoft.com/office/powerpoint/2010/main" val="123918292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2122">
              <a:defRPr/>
            </a:pPr>
            <a:r>
              <a:rPr lang="en-GB" altLang="en-US" b="1" dirty="0"/>
              <a:t>Title slide white version (print friendly)</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33FE7CC-F5E6-4E88-BDBF-0AF43ABFEEF8}" type="slidenum">
              <a:rPr kumimoji="0" lang="en-GB" altLang="fr-FR"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0</a:t>
            </a:fld>
            <a:endParaRPr kumimoji="0" lang="en-GB" altLang="fr-FR" sz="13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9981433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option 1">
    <p:spTree>
      <p:nvGrpSpPr>
        <p:cNvPr id="1" name=""/>
        <p:cNvGrpSpPr/>
        <p:nvPr/>
      </p:nvGrpSpPr>
      <p:grpSpPr>
        <a:xfrm>
          <a:off x="0" y="0"/>
          <a:ext cx="0" cy="0"/>
          <a:chOff x="0" y="0"/>
          <a:chExt cx="0" cy="0"/>
        </a:xfrm>
      </p:grpSpPr>
      <p:sp>
        <p:nvSpPr>
          <p:cNvPr id="11"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a:p>
        </p:txBody>
      </p:sp>
      <p:pic>
        <p:nvPicPr>
          <p:cNvPr id="16"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3"/>
          <p:cNvSpPr>
            <a:spLocks noGrp="1"/>
          </p:cNvSpPr>
          <p:nvPr>
            <p:ph type="body" sz="quarter" idx="12"/>
          </p:nvPr>
        </p:nvSpPr>
        <p:spPr>
          <a:xfrm>
            <a:off x="587450" y="5170799"/>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13" name="Text Placeholder 13"/>
          <p:cNvSpPr>
            <a:spLocks noGrp="1"/>
          </p:cNvSpPr>
          <p:nvPr>
            <p:ph type="body" sz="quarter" idx="13"/>
          </p:nvPr>
        </p:nvSpPr>
        <p:spPr>
          <a:xfrm>
            <a:off x="587450" y="5469848"/>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14" name="Text Placeholder 9"/>
          <p:cNvSpPr>
            <a:spLocks noGrp="1"/>
          </p:cNvSpPr>
          <p:nvPr>
            <p:ph type="body" sz="quarter" idx="10"/>
          </p:nvPr>
        </p:nvSpPr>
        <p:spPr>
          <a:xfrm>
            <a:off x="587450" y="3469146"/>
            <a:ext cx="5772150" cy="1181609"/>
          </a:xfrm>
          <a:prstGeom prst="rect">
            <a:avLst/>
          </a:prstGeom>
        </p:spPr>
        <p:txBody>
          <a:bodyPr lIns="0" tIns="0" rIns="0" bIns="0" anchor="b" anchorCtr="0"/>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15" name="Text Placeholder 11"/>
          <p:cNvSpPr>
            <a:spLocks noGrp="1"/>
          </p:cNvSpPr>
          <p:nvPr>
            <p:ph type="body" sz="quarter" idx="11"/>
          </p:nvPr>
        </p:nvSpPr>
        <p:spPr>
          <a:xfrm>
            <a:off x="587450" y="4659147"/>
            <a:ext cx="5787606" cy="466066"/>
          </a:xfrm>
          <a:prstGeom prst="rect">
            <a:avLst/>
          </a:prstGeom>
        </p:spPr>
        <p:txBody>
          <a:bodyPr lIns="0" tIns="0" rIns="0" bIns="0" anchor="b" anchorCtr="0"/>
          <a:lstStyle>
            <a:lvl1pPr marL="0" indent="0" algn="l">
              <a:buNone/>
              <a:defRPr sz="2800">
                <a:solidFill>
                  <a:schemeClr val="bg1"/>
                </a:solidFill>
              </a:defRPr>
            </a:lvl1pPr>
            <a:lvl2pPr marL="473075" indent="0">
              <a:buNone/>
              <a:defRPr sz="1800">
                <a:solidFill>
                  <a:schemeClr val="bg1"/>
                </a:solidFill>
              </a:defRPr>
            </a:lvl2pPr>
            <a:lvl3pPr marL="954088" indent="0">
              <a:buNone/>
              <a:defRPr sz="1800">
                <a:solidFill>
                  <a:schemeClr val="bg1"/>
                </a:solidFill>
              </a:defRPr>
            </a:lvl3pPr>
            <a:lvl4pPr marL="1428750" indent="0">
              <a:buNone/>
              <a:defRPr sz="1800">
                <a:solidFill>
                  <a:schemeClr val="bg1"/>
                </a:solidFill>
              </a:defRPr>
            </a:lvl4pPr>
            <a:lvl5pPr marL="1905000" indent="0">
              <a:buNone/>
              <a:defRPr sz="1800">
                <a:solidFill>
                  <a:schemeClr val="bg1"/>
                </a:solidFill>
              </a:defRPr>
            </a:lvl5pPr>
          </a:lstStyle>
          <a:p>
            <a:pPr lvl="0"/>
            <a:r>
              <a:rPr lang="de-DE"/>
              <a:t>Mastertextformat bearbeiten</a:t>
            </a:r>
          </a:p>
        </p:txBody>
      </p:sp>
      <p:sp>
        <p:nvSpPr>
          <p:cNvPr id="8" name="SafeDisclaimerPrincipalWhite"/>
          <p:cNvSpPr txBox="1">
            <a:spLocks/>
          </p:cNvSpPr>
          <p:nvPr userDrawn="1"/>
        </p:nvSpPr>
        <p:spPr>
          <a:xfrm>
            <a:off x="7210425" y="5160963"/>
            <a:ext cx="2162175" cy="1047750"/>
          </a:xfrm>
          <a:prstGeom prst="rect">
            <a:avLst/>
          </a:prstGeom>
        </p:spPr>
        <p:txBody>
          <a:bodyPr lIns="0" tIns="0" rIns="0" bIns="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800" b="0">
                <a:solidFill>
                  <a:srgbClr val="FFFFFF"/>
                </a:solidFill>
                <a:latin typeface="Calibri"/>
              </a:rPr>
              <a:t>THIS DOCUMENT IS CLASSIFIED
</a:t>
            </a:r>
            <a:r>
              <a:rPr lang="en-GB" altLang="en-US" sz="1500" b="1">
                <a:solidFill>
                  <a:srgbClr val="FFFFFF"/>
                </a:solidFill>
                <a:latin typeface="Calibri"/>
              </a:rPr>
              <a:t>CONFIDENTIAL
</a:t>
            </a:r>
            <a:r>
              <a:rPr lang="en-GB" altLang="en-US" sz="800" b="0">
                <a:solidFill>
                  <a:srgbClr val="FFFFFF"/>
                </a:solidFill>
                <a:latin typeface="Calibri"/>
              </a:rPr>
              <a:t> 
</a:t>
            </a:r>
            <a:r>
              <a:rPr lang="en-US" altLang="en-US" sz="800" b="0">
                <a:solidFill>
                  <a:srgbClr val="FFFFFF"/>
                </a:solidFill>
                <a:latin typeface="Calibri"/>
              </a:rPr>
              <a:t>The recipient will not divulge any such information to any other party. Any reproduction of this information, in whole or in part, is prohibited without prior written consent of the sender.
</a:t>
            </a:r>
            <a:endParaRPr lang="en-GB" altLang="en-US" sz="800" b="0">
              <a:solidFill>
                <a:srgbClr val="FFFFFF"/>
              </a:solidFill>
              <a:latin typeface="Calibri"/>
            </a:endParaRPr>
          </a:p>
        </p:txBody>
      </p:sp>
    </p:spTree>
    <p:extLst>
      <p:ext uri="{BB962C8B-B14F-4D97-AF65-F5344CB8AC3E}">
        <p14:creationId xmlns:p14="http://schemas.microsoft.com/office/powerpoint/2010/main" val="3368279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slide picture ">
    <p:spTree>
      <p:nvGrpSpPr>
        <p:cNvPr id="1" name=""/>
        <p:cNvGrpSpPr/>
        <p:nvPr/>
      </p:nvGrpSpPr>
      <p:grpSpPr>
        <a:xfrm>
          <a:off x="0" y="0"/>
          <a:ext cx="0" cy="0"/>
          <a:chOff x="0" y="0"/>
          <a:chExt cx="0" cy="0"/>
        </a:xfrm>
      </p:grpSpPr>
      <p:pic>
        <p:nvPicPr>
          <p:cNvPr id="8"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88" y="0"/>
            <a:ext cx="990758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12"/>
          <p:cNvSpPr>
            <a:spLocks noGrp="1"/>
          </p:cNvSpPr>
          <p:nvPr>
            <p:ph type="body" sz="quarter" idx="11"/>
          </p:nvPr>
        </p:nvSpPr>
        <p:spPr>
          <a:xfrm>
            <a:off x="589130" y="4638462"/>
            <a:ext cx="5762625" cy="1152367"/>
          </a:xfrm>
          <a:prstGeom prst="rect">
            <a:avLst/>
          </a:prstGeom>
        </p:spPr>
        <p:txBody>
          <a:bodyPr anchor="b" anchorCtr="0">
            <a:spAutoFit/>
          </a:bodyPr>
          <a:lstStyle>
            <a:lvl1pPr marL="0" indent="0">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6480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8" name="Espace réservé du texte 4"/>
          <p:cNvSpPr>
            <a:spLocks noGrp="1"/>
          </p:cNvSpPr>
          <p:nvPr>
            <p:ph type="body" sz="quarter" idx="12"/>
          </p:nvPr>
        </p:nvSpPr>
        <p:spPr>
          <a:xfrm>
            <a:off x="500934"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Tree>
    <p:extLst>
      <p:ext uri="{BB962C8B-B14F-4D97-AF65-F5344CB8AC3E}">
        <p14:creationId xmlns:p14="http://schemas.microsoft.com/office/powerpoint/2010/main" val="3820245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of content">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8" name="Espace réservé du texte 4"/>
          <p:cNvSpPr>
            <a:spLocks noGrp="1"/>
          </p:cNvSpPr>
          <p:nvPr>
            <p:ph type="body" sz="quarter" idx="12"/>
          </p:nvPr>
        </p:nvSpPr>
        <p:spPr>
          <a:xfrm>
            <a:off x="500934"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3" name="Text Placeholder 2"/>
          <p:cNvSpPr>
            <a:spLocks noGrp="1"/>
          </p:cNvSpPr>
          <p:nvPr>
            <p:ph type="body" sz="quarter" idx="17"/>
          </p:nvPr>
        </p:nvSpPr>
        <p:spPr>
          <a:xfrm>
            <a:off x="1489075" y="1765005"/>
            <a:ext cx="6911975" cy="3689166"/>
          </a:xfrm>
        </p:spPr>
        <p:txBody>
          <a:bodyPr/>
          <a:lstStyle>
            <a:lvl1pPr marL="342900" indent="-342900">
              <a:buClr>
                <a:schemeClr val="accent1"/>
              </a:buClr>
              <a:buFont typeface="+mj-lt"/>
              <a:buAutoNum type="arabicPeriod"/>
              <a:defRPr sz="1900">
                <a:solidFill>
                  <a:schemeClr val="tx1"/>
                </a:solidFill>
              </a:defRPr>
            </a:lvl1pPr>
            <a:lvl2pPr marL="231775" indent="-228600">
              <a:buFont typeface="+mj-lt"/>
              <a:buAutoNum type="arabicPeriod"/>
              <a:defRPr/>
            </a:lvl2pPr>
            <a:lvl3pPr marL="461963" indent="-228600">
              <a:buFont typeface="+mj-lt"/>
              <a:buAutoNum type="arabicPeriod"/>
              <a:defRPr/>
            </a:lvl3pPr>
            <a:lvl4pPr marL="630238" indent="-228600">
              <a:buFont typeface="+mj-lt"/>
              <a:buAutoNum type="arabicPeriod"/>
              <a:defRPr/>
            </a:lvl4pPr>
            <a:lvl5pPr marL="1208088" indent="-228600">
              <a:buFont typeface="+mj-lt"/>
              <a:buAutoNum type="arabicPeriod"/>
              <a:defRPr/>
            </a:lvl5pPr>
          </a:lstStyle>
          <a:p>
            <a:pPr lvl="0"/>
            <a:r>
              <a:rPr lang="de-DE"/>
              <a:t>Mastertextformat bearbeiten</a:t>
            </a:r>
          </a:p>
        </p:txBody>
      </p:sp>
    </p:spTree>
    <p:extLst>
      <p:ext uri="{BB962C8B-B14F-4D97-AF65-F5344CB8AC3E}">
        <p14:creationId xmlns:p14="http://schemas.microsoft.com/office/powerpoint/2010/main" val="3166696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text or object">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9" name="Espace réservé du contenu 8"/>
          <p:cNvSpPr>
            <a:spLocks noGrp="1"/>
          </p:cNvSpPr>
          <p:nvPr>
            <p:ph sz="quarter" idx="13"/>
          </p:nvPr>
        </p:nvSpPr>
        <p:spPr>
          <a:xfrm>
            <a:off x="500931" y="1222743"/>
            <a:ext cx="8882744" cy="4444410"/>
          </a:xfrm>
          <a:prstGeom prst="rect">
            <a:avLst/>
          </a:prstGeom>
        </p:spPr>
        <p:txBody>
          <a:bodyPr lIns="90000" tIns="46800" rIns="90000" bIns="46800"/>
          <a:lstStyle>
            <a:lvl1pPr marL="285750" indent="-285750">
              <a:lnSpc>
                <a:spcPct val="100000"/>
              </a:lnSpc>
              <a:spcAft>
                <a:spcPts val="0"/>
              </a:spcAft>
              <a:buClr>
                <a:srgbClr val="027180"/>
              </a:buClr>
              <a:buSzPct val="115000"/>
              <a:buFont typeface="Arial" panose="020B0604020202020204" pitchFamily="34" charset="0"/>
              <a:buChar char="•"/>
              <a:defRPr sz="1400">
                <a:solidFill>
                  <a:schemeClr val="tx1"/>
                </a:solidFill>
                <a:latin typeface="Calibri" panose="020F0502020204030204" pitchFamily="34" charset="0"/>
              </a:defRPr>
            </a:lvl1pPr>
            <a:lvl2pPr marL="627063" indent="-296863">
              <a:lnSpc>
                <a:spcPct val="100000"/>
              </a:lnSpc>
              <a:spcBef>
                <a:spcPts val="300"/>
              </a:spcBef>
              <a:spcAft>
                <a:spcPts val="300"/>
              </a:spcAft>
              <a:buClr>
                <a:srgbClr val="027180"/>
              </a:buClr>
              <a:buSzPct val="115000"/>
              <a:buFont typeface="Source Sans Pro" panose="020B0503030403020204" pitchFamily="34" charset="0"/>
              <a:buChar char="-"/>
              <a:defRPr sz="1200">
                <a:latin typeface="Calibri" panose="020F0502020204030204" pitchFamily="34" charset="0"/>
              </a:defRPr>
            </a:lvl2pPr>
            <a:lvl3pPr marL="808038" indent="-179388">
              <a:lnSpc>
                <a:spcPct val="100000"/>
              </a:lnSpc>
              <a:spcBef>
                <a:spcPts val="0"/>
              </a:spcBef>
              <a:spcAft>
                <a:spcPts val="300"/>
              </a:spcAft>
              <a:buClr>
                <a:schemeClr val="accent1"/>
              </a:buClr>
              <a:buSzPct val="115000"/>
              <a:buFont typeface="Source Sans Pro" panose="020B0503030403020204" pitchFamily="34" charset="0"/>
              <a:buChar char="-"/>
              <a:defRPr sz="1100">
                <a:latin typeface="Calibri" panose="020F0502020204030204" pitchFamily="34" charset="0"/>
              </a:defRPr>
            </a:lvl3pPr>
            <a:lvl4pPr marL="896938" indent="-88900">
              <a:lnSpc>
                <a:spcPct val="100000"/>
              </a:lnSpc>
              <a:buFont typeface="Arial" panose="020B0604020202020204" pitchFamily="34" charset="0"/>
              <a:buChar char="•"/>
              <a:defRPr sz="1400">
                <a:latin typeface="+mj-lt"/>
              </a:defRPr>
            </a:lvl4pPr>
            <a:lvl5pPr marL="1074738" indent="-88900">
              <a:lnSpc>
                <a:spcPct val="100000"/>
              </a:lnSpc>
              <a:buFont typeface="Arial" panose="020B0604020202020204" pitchFamily="34" charset="0"/>
              <a:buChar char="•"/>
              <a:defRPr sz="1400">
                <a:latin typeface="+mj-lt"/>
              </a:defRPr>
            </a:lvl5pPr>
          </a:lstStyle>
          <a:p>
            <a:pPr lvl="0"/>
            <a:r>
              <a:rPr lang="de-DE" noProof="0"/>
              <a:t>Mastertextformat bearbeiten</a:t>
            </a:r>
          </a:p>
          <a:p>
            <a:pPr lvl="1"/>
            <a:r>
              <a:rPr lang="de-DE" noProof="0"/>
              <a:t>Zweite Ebene</a:t>
            </a:r>
          </a:p>
          <a:p>
            <a:pPr lvl="2"/>
            <a:r>
              <a:rPr lang="de-DE" noProof="0"/>
              <a:t>Dritte Ebene</a:t>
            </a:r>
          </a:p>
        </p:txBody>
      </p:sp>
      <p:sp>
        <p:nvSpPr>
          <p:cNvPr id="10"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13" name="Espace réservé du texte 4"/>
          <p:cNvSpPr>
            <a:spLocks noGrp="1"/>
          </p:cNvSpPr>
          <p:nvPr>
            <p:ph type="body" sz="quarter" idx="12"/>
          </p:nvPr>
        </p:nvSpPr>
        <p:spPr>
          <a:xfrm>
            <a:off x="500931"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Tree>
    <p:extLst>
      <p:ext uri="{BB962C8B-B14F-4D97-AF65-F5344CB8AC3E}">
        <p14:creationId xmlns:p14="http://schemas.microsoft.com/office/powerpoint/2010/main" val="2461768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harts Title">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8" name="Espace réservé du texte 4"/>
          <p:cNvSpPr>
            <a:spLocks noGrp="1"/>
          </p:cNvSpPr>
          <p:nvPr>
            <p:ph type="body" sz="quarter" idx="12"/>
          </p:nvPr>
        </p:nvSpPr>
        <p:spPr>
          <a:xfrm>
            <a:off x="500934"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9" name="Text Placeholder 2"/>
          <p:cNvSpPr>
            <a:spLocks noGrp="1"/>
          </p:cNvSpPr>
          <p:nvPr>
            <p:ph type="body" sz="quarter" idx="17"/>
          </p:nvPr>
        </p:nvSpPr>
        <p:spPr>
          <a:xfrm>
            <a:off x="593725" y="1271588"/>
            <a:ext cx="2981325" cy="219075"/>
          </a:xfrm>
        </p:spPr>
        <p:txBody>
          <a:bodyPr/>
          <a:lstStyle>
            <a:lvl1pPr>
              <a:defRPr>
                <a:solidFill>
                  <a:schemeClr val="tx1"/>
                </a:solidFill>
              </a:defRPr>
            </a:lvl1pPr>
          </a:lstStyle>
          <a:p>
            <a:pPr lvl="0"/>
            <a:r>
              <a:rPr lang="de-DE"/>
              <a:t>Mastertextformat bearbeiten</a:t>
            </a:r>
          </a:p>
        </p:txBody>
      </p:sp>
      <p:sp>
        <p:nvSpPr>
          <p:cNvPr id="10" name="Text Placeholder 2"/>
          <p:cNvSpPr>
            <a:spLocks noGrp="1"/>
          </p:cNvSpPr>
          <p:nvPr>
            <p:ph type="body" sz="quarter" idx="18"/>
          </p:nvPr>
        </p:nvSpPr>
        <p:spPr>
          <a:xfrm>
            <a:off x="593725" y="1524000"/>
            <a:ext cx="2981325" cy="219075"/>
          </a:xfrm>
        </p:spPr>
        <p:txBody>
          <a:bodyPr/>
          <a:lstStyle>
            <a:lvl1pPr>
              <a:defRPr sz="1200">
                <a:solidFill>
                  <a:schemeClr val="tx1"/>
                </a:solidFill>
              </a:defRPr>
            </a:lvl1pPr>
          </a:lstStyle>
          <a:p>
            <a:pPr lvl="0"/>
            <a:r>
              <a:rPr lang="de-DE"/>
              <a:t>Mastertextformat bearbeiten</a:t>
            </a:r>
          </a:p>
        </p:txBody>
      </p:sp>
    </p:spTree>
    <p:extLst>
      <p:ext uri="{BB962C8B-B14F-4D97-AF65-F5344CB8AC3E}">
        <p14:creationId xmlns:p14="http://schemas.microsoft.com/office/powerpoint/2010/main" val="3131967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mp; 2 blocs">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14" name="Espace réservé du contenu 8"/>
          <p:cNvSpPr>
            <a:spLocks noGrp="1"/>
          </p:cNvSpPr>
          <p:nvPr>
            <p:ph sz="quarter" idx="13"/>
          </p:nvPr>
        </p:nvSpPr>
        <p:spPr>
          <a:xfrm>
            <a:off x="515257" y="1222743"/>
            <a:ext cx="4310743" cy="4444410"/>
          </a:xfrm>
          <a:prstGeom prst="rect">
            <a:avLst/>
          </a:prstGeom>
        </p:spPr>
        <p:txBody>
          <a:bodyPr lIns="90000" tIns="46800" rIns="90000" bIns="46800"/>
          <a:lstStyle>
            <a:lvl1pPr marL="285750" indent="-285750">
              <a:lnSpc>
                <a:spcPct val="100000"/>
              </a:lnSpc>
              <a:spcAft>
                <a:spcPts val="0"/>
              </a:spcAft>
              <a:buClr>
                <a:srgbClr val="027180"/>
              </a:buClr>
              <a:buSzPct val="115000"/>
              <a:buFont typeface="Arial" panose="020B0604020202020204" pitchFamily="34" charset="0"/>
              <a:buChar char="•"/>
              <a:defRPr sz="1400">
                <a:solidFill>
                  <a:schemeClr val="tx1"/>
                </a:solidFill>
                <a:latin typeface="Calibri" panose="020F0502020204030204" pitchFamily="34" charset="0"/>
              </a:defRPr>
            </a:lvl1pPr>
            <a:lvl2pPr marL="627063" indent="-296863">
              <a:lnSpc>
                <a:spcPct val="100000"/>
              </a:lnSpc>
              <a:spcBef>
                <a:spcPts val="300"/>
              </a:spcBef>
              <a:spcAft>
                <a:spcPts val="300"/>
              </a:spcAft>
              <a:buClr>
                <a:srgbClr val="027180"/>
              </a:buClr>
              <a:buSzPct val="115000"/>
              <a:buFont typeface="Source Sans Pro" panose="020B0503030403020204" pitchFamily="34" charset="0"/>
              <a:buChar char="-"/>
              <a:defRPr sz="1200">
                <a:latin typeface="Calibri" panose="020F0502020204030204" pitchFamily="34" charset="0"/>
              </a:defRPr>
            </a:lvl2pPr>
            <a:lvl3pPr marL="808038" indent="-179388">
              <a:lnSpc>
                <a:spcPct val="100000"/>
              </a:lnSpc>
              <a:spcBef>
                <a:spcPts val="0"/>
              </a:spcBef>
              <a:spcAft>
                <a:spcPts val="300"/>
              </a:spcAft>
              <a:buClr>
                <a:schemeClr val="accent1"/>
              </a:buClr>
              <a:buSzPct val="115000"/>
              <a:buFont typeface="Source Sans Pro" panose="020B0503030403020204" pitchFamily="34" charset="0"/>
              <a:buChar char="-"/>
              <a:defRPr sz="1100">
                <a:latin typeface="Calibri" panose="020F0502020204030204" pitchFamily="34" charset="0"/>
              </a:defRPr>
            </a:lvl3pPr>
            <a:lvl4pPr marL="896938" indent="-88900">
              <a:lnSpc>
                <a:spcPct val="100000"/>
              </a:lnSpc>
              <a:buFont typeface="Arial" panose="020B0604020202020204" pitchFamily="34" charset="0"/>
              <a:buChar char="•"/>
              <a:defRPr sz="1400">
                <a:latin typeface="+mj-lt"/>
              </a:defRPr>
            </a:lvl4pPr>
            <a:lvl5pPr marL="1074738" indent="-88900">
              <a:lnSpc>
                <a:spcPct val="100000"/>
              </a:lnSpc>
              <a:buFont typeface="Arial" panose="020B0604020202020204" pitchFamily="34" charset="0"/>
              <a:buChar char="•"/>
              <a:defRPr sz="1400">
                <a:latin typeface="+mj-lt"/>
              </a:defRPr>
            </a:lvl5pPr>
          </a:lstStyle>
          <a:p>
            <a:pPr lvl="0"/>
            <a:r>
              <a:rPr lang="de-DE" noProof="0"/>
              <a:t>Mastertextformat bearbeiten</a:t>
            </a:r>
          </a:p>
          <a:p>
            <a:pPr lvl="1"/>
            <a:r>
              <a:rPr lang="de-DE" noProof="0"/>
              <a:t>Zweite Ebene</a:t>
            </a:r>
          </a:p>
          <a:p>
            <a:pPr lvl="2"/>
            <a:r>
              <a:rPr lang="de-DE" noProof="0"/>
              <a:t>Dritte Ebene</a:t>
            </a:r>
          </a:p>
        </p:txBody>
      </p:sp>
      <p:sp>
        <p:nvSpPr>
          <p:cNvPr id="15" name="Espace réservé du contenu 8"/>
          <p:cNvSpPr>
            <a:spLocks noGrp="1"/>
          </p:cNvSpPr>
          <p:nvPr>
            <p:ph sz="quarter" idx="17"/>
          </p:nvPr>
        </p:nvSpPr>
        <p:spPr>
          <a:xfrm>
            <a:off x="5094514" y="1222743"/>
            <a:ext cx="4310743" cy="4444410"/>
          </a:xfrm>
          <a:prstGeom prst="rect">
            <a:avLst/>
          </a:prstGeom>
        </p:spPr>
        <p:txBody>
          <a:bodyPr lIns="90000" tIns="46800" rIns="90000" bIns="46800"/>
          <a:lstStyle>
            <a:lvl1pPr marL="285750" indent="-285750">
              <a:lnSpc>
                <a:spcPct val="100000"/>
              </a:lnSpc>
              <a:spcAft>
                <a:spcPts val="0"/>
              </a:spcAft>
              <a:buClr>
                <a:srgbClr val="027180"/>
              </a:buClr>
              <a:buSzPct val="115000"/>
              <a:buFont typeface="Arial" panose="020B0604020202020204" pitchFamily="34" charset="0"/>
              <a:buChar char="•"/>
              <a:defRPr sz="1400">
                <a:solidFill>
                  <a:schemeClr val="tx1"/>
                </a:solidFill>
                <a:latin typeface="Calibri" panose="020F0502020204030204" pitchFamily="34" charset="0"/>
              </a:defRPr>
            </a:lvl1pPr>
            <a:lvl2pPr marL="627063" indent="-296863">
              <a:lnSpc>
                <a:spcPct val="100000"/>
              </a:lnSpc>
              <a:spcBef>
                <a:spcPts val="300"/>
              </a:spcBef>
              <a:spcAft>
                <a:spcPts val="300"/>
              </a:spcAft>
              <a:buClr>
                <a:srgbClr val="027180"/>
              </a:buClr>
              <a:buSzPct val="115000"/>
              <a:buFont typeface="Source Sans Pro" panose="020B0503030403020204" pitchFamily="34" charset="0"/>
              <a:buChar char="-"/>
              <a:defRPr sz="1200">
                <a:latin typeface="Calibri" panose="020F0502020204030204" pitchFamily="34" charset="0"/>
              </a:defRPr>
            </a:lvl2pPr>
            <a:lvl3pPr marL="808038" indent="-179388">
              <a:lnSpc>
                <a:spcPct val="100000"/>
              </a:lnSpc>
              <a:spcBef>
                <a:spcPts val="0"/>
              </a:spcBef>
              <a:spcAft>
                <a:spcPts val="300"/>
              </a:spcAft>
              <a:buClr>
                <a:schemeClr val="accent1"/>
              </a:buClr>
              <a:buSzPct val="115000"/>
              <a:buFont typeface="Source Sans Pro" panose="020B0503030403020204" pitchFamily="34" charset="0"/>
              <a:buChar char="-"/>
              <a:defRPr sz="1100">
                <a:latin typeface="Calibri" panose="020F0502020204030204" pitchFamily="34" charset="0"/>
              </a:defRPr>
            </a:lvl3pPr>
            <a:lvl4pPr marL="896938" indent="-88900">
              <a:lnSpc>
                <a:spcPct val="100000"/>
              </a:lnSpc>
              <a:buFont typeface="Arial" panose="020B0604020202020204" pitchFamily="34" charset="0"/>
              <a:buChar char="•"/>
              <a:defRPr sz="1400">
                <a:latin typeface="+mj-lt"/>
              </a:defRPr>
            </a:lvl4pPr>
            <a:lvl5pPr marL="1074738" indent="-88900">
              <a:lnSpc>
                <a:spcPct val="100000"/>
              </a:lnSpc>
              <a:buFont typeface="Arial" panose="020B0604020202020204" pitchFamily="34" charset="0"/>
              <a:buChar char="•"/>
              <a:defRPr sz="1400">
                <a:latin typeface="+mj-lt"/>
              </a:defRPr>
            </a:lvl5pPr>
          </a:lstStyle>
          <a:p>
            <a:pPr lvl="0"/>
            <a:r>
              <a:rPr lang="de-DE" noProof="0"/>
              <a:t>Mastertextformat bearbeiten</a:t>
            </a:r>
          </a:p>
          <a:p>
            <a:pPr lvl="1"/>
            <a:r>
              <a:rPr lang="de-DE" noProof="0"/>
              <a:t>Zweite Ebene</a:t>
            </a:r>
          </a:p>
          <a:p>
            <a:pPr lvl="2"/>
            <a:r>
              <a:rPr lang="de-DE" noProof="0"/>
              <a:t>Dritte Ebene</a:t>
            </a:r>
          </a:p>
        </p:txBody>
      </p:sp>
      <p:sp>
        <p:nvSpPr>
          <p:cNvPr id="9"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10" name="Espace réservé du texte 4"/>
          <p:cNvSpPr>
            <a:spLocks noGrp="1"/>
          </p:cNvSpPr>
          <p:nvPr>
            <p:ph type="body" sz="quarter" idx="12"/>
          </p:nvPr>
        </p:nvSpPr>
        <p:spPr>
          <a:xfrm>
            <a:off x="500934"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Tree>
    <p:extLst>
      <p:ext uri="{BB962C8B-B14F-4D97-AF65-F5344CB8AC3E}">
        <p14:creationId xmlns:p14="http://schemas.microsoft.com/office/powerpoint/2010/main" val="722298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9" name="Espace réservé du contenu 8"/>
          <p:cNvSpPr>
            <a:spLocks noGrp="1"/>
          </p:cNvSpPr>
          <p:nvPr>
            <p:ph sz="quarter" idx="13"/>
          </p:nvPr>
        </p:nvSpPr>
        <p:spPr>
          <a:xfrm>
            <a:off x="500931" y="818707"/>
            <a:ext cx="8869033" cy="5400664"/>
          </a:xfrm>
          <a:prstGeom prst="rect">
            <a:avLst/>
          </a:prstGeom>
        </p:spPr>
        <p:txBody>
          <a:bodyPr lIns="90000" tIns="46800" rIns="90000" bIns="46800"/>
          <a:lstStyle>
            <a:lvl1pPr marL="0" indent="0">
              <a:lnSpc>
                <a:spcPct val="100000"/>
              </a:lnSpc>
              <a:buClr>
                <a:srgbClr val="027180"/>
              </a:buClr>
              <a:buSzPct val="115000"/>
              <a:buFont typeface="Arial" panose="020B0604020202020204" pitchFamily="34" charset="0"/>
              <a:buNone/>
              <a:defRPr sz="800">
                <a:solidFill>
                  <a:schemeClr val="tx1"/>
                </a:solidFill>
                <a:latin typeface="Calibri" panose="020F0502020204030204" pitchFamily="34" charset="0"/>
              </a:defRPr>
            </a:lvl1pPr>
            <a:lvl2pPr marL="330200" indent="0">
              <a:lnSpc>
                <a:spcPct val="100000"/>
              </a:lnSpc>
              <a:buClr>
                <a:srgbClr val="027180"/>
              </a:buClr>
              <a:buSzPct val="115000"/>
              <a:buFont typeface="Source Sans Pro" panose="020B0503030403020204" pitchFamily="34" charset="0"/>
              <a:buNone/>
              <a:defRPr sz="1200">
                <a:latin typeface="Calibri" panose="020F0502020204030204" pitchFamily="34" charset="0"/>
              </a:defRPr>
            </a:lvl2pPr>
            <a:lvl3pPr marL="628650" indent="0">
              <a:lnSpc>
                <a:spcPct val="100000"/>
              </a:lnSpc>
              <a:buClr>
                <a:schemeClr val="accent1"/>
              </a:buClr>
              <a:buSzPct val="115000"/>
              <a:buFont typeface="Source Sans Pro" panose="020B0503030403020204" pitchFamily="34" charset="0"/>
              <a:buNone/>
              <a:defRPr sz="1100">
                <a:latin typeface="Calibri" panose="020F0502020204030204" pitchFamily="34" charset="0"/>
              </a:defRPr>
            </a:lvl3pPr>
            <a:lvl4pPr marL="896938" indent="-88900">
              <a:lnSpc>
                <a:spcPct val="100000"/>
              </a:lnSpc>
              <a:buFont typeface="Arial" panose="020B0604020202020204" pitchFamily="34" charset="0"/>
              <a:buChar char="•"/>
              <a:defRPr sz="1400">
                <a:latin typeface="+mj-lt"/>
              </a:defRPr>
            </a:lvl4pPr>
            <a:lvl5pPr marL="1074738" indent="-88900">
              <a:lnSpc>
                <a:spcPct val="100000"/>
              </a:lnSpc>
              <a:buFont typeface="Arial" panose="020B0604020202020204" pitchFamily="34" charset="0"/>
              <a:buChar char="•"/>
              <a:defRPr sz="1400">
                <a:latin typeface="+mj-lt"/>
              </a:defRPr>
            </a:lvl5pPr>
          </a:lstStyle>
          <a:p>
            <a:pPr lvl="0"/>
            <a:r>
              <a:rPr lang="de-DE" noProof="0"/>
              <a:t>Mastertextformat bearbeiten</a:t>
            </a:r>
          </a:p>
        </p:txBody>
      </p:sp>
      <p:sp>
        <p:nvSpPr>
          <p:cNvPr id="8" name="Sommaire"/>
          <p:cNvSpPr>
            <a:spLocks noGrp="1"/>
          </p:cNvSpPr>
          <p:nvPr>
            <p:ph type="title" hasCustomPrompt="1"/>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en-US" noProof="0" dirty="0"/>
              <a:t>Disclaimer</a:t>
            </a:r>
            <a:endParaRPr lang="en-GB" noProof="0" dirty="0"/>
          </a:p>
        </p:txBody>
      </p:sp>
    </p:spTree>
    <p:extLst>
      <p:ext uri="{BB962C8B-B14F-4D97-AF65-F5344CB8AC3E}">
        <p14:creationId xmlns:p14="http://schemas.microsoft.com/office/powerpoint/2010/main" val="2240371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2)">
    <p:spTree>
      <p:nvGrpSpPr>
        <p:cNvPr id="1" name=""/>
        <p:cNvGrpSpPr/>
        <p:nvPr/>
      </p:nvGrpSpPr>
      <p:grpSpPr>
        <a:xfrm>
          <a:off x="0" y="0"/>
          <a:ext cx="0" cy="0"/>
          <a:chOff x="0" y="0"/>
          <a:chExt cx="0" cy="0"/>
        </a:xfrm>
      </p:grpSpPr>
      <p:pic>
        <p:nvPicPr>
          <p:cNvPr id="18" name="Picture 1"/>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Placeholder 13"/>
          <p:cNvSpPr>
            <a:spLocks noGrp="1"/>
          </p:cNvSpPr>
          <p:nvPr>
            <p:ph type="body" sz="quarter" idx="12"/>
          </p:nvPr>
        </p:nvSpPr>
        <p:spPr>
          <a:xfrm>
            <a:off x="587450" y="5170799"/>
            <a:ext cx="2854654" cy="221599"/>
          </a:xfrm>
          <a:prstGeom prst="rect">
            <a:avLst/>
          </a:prstGeom>
        </p:spPr>
        <p:txBody>
          <a:bodyPr wrap="square" lIns="0" tIns="0" rIns="0" bIns="0" anchor="b" anchorCtr="0">
            <a:noAutofit/>
          </a:bodyPr>
          <a:lstStyle>
            <a:lvl1pPr marL="0" indent="0" algn="l">
              <a:buNone/>
              <a:defRPr sz="1600">
                <a:solidFill>
                  <a:schemeClr val="accent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21" name="Text Placeholder 13"/>
          <p:cNvSpPr>
            <a:spLocks noGrp="1"/>
          </p:cNvSpPr>
          <p:nvPr>
            <p:ph type="body" sz="quarter" idx="13"/>
          </p:nvPr>
        </p:nvSpPr>
        <p:spPr>
          <a:xfrm>
            <a:off x="587450" y="5469848"/>
            <a:ext cx="2854654" cy="221599"/>
          </a:xfrm>
          <a:prstGeom prst="rect">
            <a:avLst/>
          </a:prstGeom>
        </p:spPr>
        <p:txBody>
          <a:bodyPr wrap="square" lIns="0" tIns="0" rIns="0" bIns="0" anchor="b" anchorCtr="0">
            <a:noAutofit/>
          </a:bodyPr>
          <a:lstStyle>
            <a:lvl1pPr marL="0" indent="0" algn="l">
              <a:buNone/>
              <a:defRPr sz="1600">
                <a:solidFill>
                  <a:schemeClr val="accent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22" name="Text Placeholder 9"/>
          <p:cNvSpPr>
            <a:spLocks noGrp="1"/>
          </p:cNvSpPr>
          <p:nvPr>
            <p:ph type="body" sz="quarter" idx="10"/>
          </p:nvPr>
        </p:nvSpPr>
        <p:spPr>
          <a:xfrm>
            <a:off x="587450" y="3469146"/>
            <a:ext cx="5772150" cy="1181609"/>
          </a:xfrm>
          <a:prstGeom prst="rect">
            <a:avLst/>
          </a:prstGeom>
        </p:spPr>
        <p:txBody>
          <a:bodyPr lIns="0" tIns="0" rIns="0" bIns="0" anchor="b" anchorCtr="0">
            <a:noAutofit/>
          </a:bodyPr>
          <a:lstStyle>
            <a:lvl1pPr marL="0" indent="0" algn="l">
              <a:lnSpc>
                <a:spcPct val="78000"/>
              </a:lnSpc>
              <a:spcBef>
                <a:spcPts val="0"/>
              </a:spcBef>
              <a:buNone/>
              <a:defRPr sz="4800" b="1">
                <a:solidFill>
                  <a:schemeClr val="accent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23" name="Text Placeholder 11"/>
          <p:cNvSpPr>
            <a:spLocks noGrp="1"/>
          </p:cNvSpPr>
          <p:nvPr>
            <p:ph type="body" sz="quarter" idx="11"/>
          </p:nvPr>
        </p:nvSpPr>
        <p:spPr>
          <a:xfrm>
            <a:off x="587450" y="4659147"/>
            <a:ext cx="5787606" cy="466066"/>
          </a:xfrm>
          <a:prstGeom prst="rect">
            <a:avLst/>
          </a:prstGeom>
        </p:spPr>
        <p:txBody>
          <a:bodyPr lIns="0" tIns="0" rIns="0" bIns="0" anchor="b" anchorCtr="0">
            <a:noAutofit/>
          </a:bodyPr>
          <a:lstStyle>
            <a:lvl1pPr marL="0" indent="0" algn="l">
              <a:buNone/>
              <a:defRPr sz="2800">
                <a:solidFill>
                  <a:schemeClr val="accent1"/>
                </a:solidFill>
              </a:defRPr>
            </a:lvl1pPr>
            <a:lvl2pPr marL="473075" indent="0">
              <a:buNone/>
              <a:defRPr sz="1800">
                <a:solidFill>
                  <a:schemeClr val="bg1"/>
                </a:solidFill>
              </a:defRPr>
            </a:lvl2pPr>
            <a:lvl3pPr marL="954088" indent="0">
              <a:buNone/>
              <a:defRPr sz="1800">
                <a:solidFill>
                  <a:schemeClr val="bg1"/>
                </a:solidFill>
              </a:defRPr>
            </a:lvl3pPr>
            <a:lvl4pPr marL="1428750" indent="0">
              <a:buNone/>
              <a:defRPr sz="1800">
                <a:solidFill>
                  <a:schemeClr val="bg1"/>
                </a:solidFill>
              </a:defRPr>
            </a:lvl4pPr>
            <a:lvl5pPr marL="1905000" indent="0">
              <a:buNone/>
              <a:defRPr sz="1800">
                <a:solidFill>
                  <a:schemeClr val="bg1"/>
                </a:solidFill>
              </a:defRPr>
            </a:lvl5pPr>
          </a:lstStyle>
          <a:p>
            <a:pPr lvl="0"/>
            <a:r>
              <a:rPr lang="de-DE"/>
              <a:t>Mastertextformat bearbeiten</a:t>
            </a:r>
          </a:p>
        </p:txBody>
      </p:sp>
      <p:sp>
        <p:nvSpPr>
          <p:cNvPr id="17" name="SafeDisclaimerPrincipalBlue"/>
          <p:cNvSpPr txBox="1">
            <a:spLocks/>
          </p:cNvSpPr>
          <p:nvPr userDrawn="1"/>
        </p:nvSpPr>
        <p:spPr>
          <a:xfrm>
            <a:off x="7210425" y="5294313"/>
            <a:ext cx="2162175" cy="1047750"/>
          </a:xfrm>
          <a:prstGeom prst="rect">
            <a:avLst/>
          </a:prstGeom>
        </p:spPr>
        <p:txBody>
          <a:bodyPr lIns="0" tIns="0" rIns="0" bIns="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800" b="0">
                <a:solidFill>
                  <a:srgbClr val="565757"/>
                </a:solidFill>
                <a:latin typeface="Calibri"/>
              </a:rPr>
              <a:t>THIS DOCUMENT IS CLASSIFIED
</a:t>
            </a:r>
            <a:r>
              <a:rPr lang="en-GB" altLang="en-US" sz="1500" b="1">
                <a:solidFill>
                  <a:srgbClr val="565757"/>
                </a:solidFill>
                <a:latin typeface="Calibri"/>
              </a:rPr>
              <a:t>CONFIDENTIAL
</a:t>
            </a:r>
            <a:r>
              <a:rPr lang="en-GB" altLang="en-US" sz="800" b="0">
                <a:solidFill>
                  <a:srgbClr val="565757"/>
                </a:solidFill>
                <a:latin typeface="Calibri"/>
              </a:rPr>
              <a:t> 
</a:t>
            </a:r>
            <a:r>
              <a:rPr lang="en-US" altLang="en-US" sz="800" b="0">
                <a:solidFill>
                  <a:srgbClr val="565757"/>
                </a:solidFill>
                <a:latin typeface="Calibri"/>
              </a:rPr>
              <a:t>The recipient will not divulge any such information to any other party. Any reproduction of this information, in whole or in part, is prohibited without prior written consent of the sender.
</a:t>
            </a:r>
            <a:endParaRPr lang="en-GB" altLang="en-US" sz="800" b="0">
              <a:solidFill>
                <a:srgbClr val="565757"/>
              </a:solidFill>
              <a:latin typeface="Calibri"/>
            </a:endParaRPr>
          </a:p>
        </p:txBody>
      </p:sp>
    </p:spTree>
    <p:extLst>
      <p:ext uri="{BB962C8B-B14F-4D97-AF65-F5344CB8AC3E}">
        <p14:creationId xmlns:p14="http://schemas.microsoft.com/office/powerpoint/2010/main" val="14758829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 option 1">
    <p:spTree>
      <p:nvGrpSpPr>
        <p:cNvPr id="1" name=""/>
        <p:cNvGrpSpPr/>
        <p:nvPr/>
      </p:nvGrpSpPr>
      <p:grpSpPr>
        <a:xfrm>
          <a:off x="0" y="0"/>
          <a:ext cx="0" cy="0"/>
          <a:chOff x="0" y="0"/>
          <a:chExt cx="0" cy="0"/>
        </a:xfrm>
      </p:grpSpPr>
      <p:sp>
        <p:nvSpPr>
          <p:cNvPr id="11"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pic>
        <p:nvPicPr>
          <p:cNvPr id="16"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3"/>
          <p:cNvSpPr>
            <a:spLocks noGrp="1"/>
          </p:cNvSpPr>
          <p:nvPr>
            <p:ph type="body" sz="quarter" idx="12"/>
          </p:nvPr>
        </p:nvSpPr>
        <p:spPr>
          <a:xfrm>
            <a:off x="587450" y="5170799"/>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13" name="Text Placeholder 13"/>
          <p:cNvSpPr>
            <a:spLocks noGrp="1"/>
          </p:cNvSpPr>
          <p:nvPr>
            <p:ph type="body" sz="quarter" idx="13"/>
          </p:nvPr>
        </p:nvSpPr>
        <p:spPr>
          <a:xfrm>
            <a:off x="587450" y="5469848"/>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14" name="Text Placeholder 9"/>
          <p:cNvSpPr>
            <a:spLocks noGrp="1"/>
          </p:cNvSpPr>
          <p:nvPr>
            <p:ph type="body" sz="quarter" idx="10"/>
          </p:nvPr>
        </p:nvSpPr>
        <p:spPr>
          <a:xfrm>
            <a:off x="587450" y="3469146"/>
            <a:ext cx="5772150" cy="1181609"/>
          </a:xfrm>
          <a:prstGeom prst="rect">
            <a:avLst/>
          </a:prstGeom>
        </p:spPr>
        <p:txBody>
          <a:bodyPr lIns="0" tIns="0" rIns="0" bIns="0" anchor="b" anchorCtr="0"/>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15" name="Text Placeholder 11"/>
          <p:cNvSpPr>
            <a:spLocks noGrp="1"/>
          </p:cNvSpPr>
          <p:nvPr>
            <p:ph type="body" sz="quarter" idx="11"/>
          </p:nvPr>
        </p:nvSpPr>
        <p:spPr>
          <a:xfrm>
            <a:off x="587450" y="4659147"/>
            <a:ext cx="5787606" cy="466066"/>
          </a:xfrm>
          <a:prstGeom prst="rect">
            <a:avLst/>
          </a:prstGeom>
        </p:spPr>
        <p:txBody>
          <a:bodyPr lIns="0" tIns="0" rIns="0" bIns="0" anchor="b" anchorCtr="0"/>
          <a:lstStyle>
            <a:lvl1pPr marL="0" indent="0" algn="l">
              <a:buNone/>
              <a:defRPr sz="2800">
                <a:solidFill>
                  <a:schemeClr val="bg1"/>
                </a:solidFill>
              </a:defRPr>
            </a:lvl1pPr>
            <a:lvl2pPr marL="473075" indent="0">
              <a:buNone/>
              <a:defRPr sz="1800">
                <a:solidFill>
                  <a:schemeClr val="bg1"/>
                </a:solidFill>
              </a:defRPr>
            </a:lvl2pPr>
            <a:lvl3pPr marL="954088" indent="0">
              <a:buNone/>
              <a:defRPr sz="1800">
                <a:solidFill>
                  <a:schemeClr val="bg1"/>
                </a:solidFill>
              </a:defRPr>
            </a:lvl3pPr>
            <a:lvl4pPr marL="1428750" indent="0">
              <a:buNone/>
              <a:defRPr sz="1800">
                <a:solidFill>
                  <a:schemeClr val="bg1"/>
                </a:solidFill>
              </a:defRPr>
            </a:lvl4pPr>
            <a:lvl5pPr marL="1905000" indent="0">
              <a:buNone/>
              <a:defRPr sz="1800">
                <a:solidFill>
                  <a:schemeClr val="bg1"/>
                </a:solidFill>
              </a:defRPr>
            </a:lvl5pPr>
          </a:lstStyle>
          <a:p>
            <a:pPr lvl="0"/>
            <a:r>
              <a:rPr lang="de-DE"/>
              <a:t>Mastertextformat bearbeiten</a:t>
            </a:r>
          </a:p>
        </p:txBody>
      </p:sp>
      <p:sp>
        <p:nvSpPr>
          <p:cNvPr id="2" name="Rectangle 4">
            <a:extLst>
              <a:ext uri="{FF2B5EF4-FFF2-40B4-BE49-F238E27FC236}">
                <a16:creationId xmlns:a16="http://schemas.microsoft.com/office/drawing/2014/main" id="{4AAE1DE6-730E-425B-BF86-F38462C166BA}"/>
              </a:ext>
            </a:extLst>
          </p:cNvPr>
          <p:cNvSpPr>
            <a:spLocks noChangeArrowheads="1"/>
          </p:cNvSpPr>
          <p:nvPr userDrawn="1"/>
        </p:nvSpPr>
        <p:spPr bwMode="auto">
          <a:xfrm>
            <a:off x="152400" y="152400"/>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CH"/>
          </a:p>
        </p:txBody>
      </p:sp>
      <p:grpSp>
        <p:nvGrpSpPr>
          <p:cNvPr id="7" name="Gruppieren 6">
            <a:extLst>
              <a:ext uri="{FF2B5EF4-FFF2-40B4-BE49-F238E27FC236}">
                <a16:creationId xmlns:a16="http://schemas.microsoft.com/office/drawing/2014/main" id="{9FDB8337-3B5A-40B7-B3B7-F46F8863DAF8}"/>
              </a:ext>
            </a:extLst>
          </p:cNvPr>
          <p:cNvGrpSpPr/>
          <p:nvPr userDrawn="1"/>
        </p:nvGrpSpPr>
        <p:grpSpPr>
          <a:xfrm>
            <a:off x="496888" y="414596"/>
            <a:ext cx="2588086" cy="596682"/>
            <a:chOff x="496888" y="414596"/>
            <a:chExt cx="2588086" cy="596682"/>
          </a:xfrm>
        </p:grpSpPr>
        <p:grpSp>
          <p:nvGrpSpPr>
            <p:cNvPr id="3" name="Group 1">
              <a:extLst>
                <a:ext uri="{FF2B5EF4-FFF2-40B4-BE49-F238E27FC236}">
                  <a16:creationId xmlns:a16="http://schemas.microsoft.com/office/drawing/2014/main" id="{B2E062DE-57B6-45ED-8667-39A34C5A321C}"/>
                </a:ext>
              </a:extLst>
            </p:cNvPr>
            <p:cNvGrpSpPr>
              <a:grpSpLocks/>
            </p:cNvGrpSpPr>
            <p:nvPr userDrawn="1"/>
          </p:nvGrpSpPr>
          <p:grpSpPr bwMode="auto">
            <a:xfrm>
              <a:off x="496888" y="414596"/>
              <a:ext cx="539750" cy="539750"/>
              <a:chOff x="0" y="0"/>
              <a:chExt cx="851" cy="851"/>
            </a:xfrm>
          </p:grpSpPr>
          <p:sp>
            <p:nvSpPr>
              <p:cNvPr id="4" name="Freeform 3">
                <a:extLst>
                  <a:ext uri="{FF2B5EF4-FFF2-40B4-BE49-F238E27FC236}">
                    <a16:creationId xmlns:a16="http://schemas.microsoft.com/office/drawing/2014/main" id="{AF5B7A31-DB41-4E01-AA65-40CC7EE8B03F}"/>
                  </a:ext>
                </a:extLst>
              </p:cNvPr>
              <p:cNvSpPr>
                <a:spLocks/>
              </p:cNvSpPr>
              <p:nvPr userDrawn="1"/>
            </p:nvSpPr>
            <p:spPr bwMode="auto">
              <a:xfrm>
                <a:off x="475" y="20"/>
                <a:ext cx="355" cy="400"/>
              </a:xfrm>
              <a:custGeom>
                <a:avLst/>
                <a:gdLst>
                  <a:gd name="T0" fmla="+- 0 830 476"/>
                  <a:gd name="T1" fmla="*/ T0 w 355"/>
                  <a:gd name="T2" fmla="+- 0 20 20"/>
                  <a:gd name="T3" fmla="*/ 20 h 400"/>
                  <a:gd name="T4" fmla="+- 0 785 476"/>
                  <a:gd name="T5" fmla="*/ T4 w 355"/>
                  <a:gd name="T6" fmla="+- 0 20 20"/>
                  <a:gd name="T7" fmla="*/ 20 h 400"/>
                  <a:gd name="T8" fmla="+- 0 476 476"/>
                  <a:gd name="T9" fmla="*/ T8 w 355"/>
                  <a:gd name="T10" fmla="+- 0 420 20"/>
                  <a:gd name="T11" fmla="*/ 420 h 400"/>
                  <a:gd name="T12" fmla="+- 0 522 476"/>
                  <a:gd name="T13" fmla="*/ T12 w 355"/>
                  <a:gd name="T14" fmla="+- 0 420 20"/>
                  <a:gd name="T15" fmla="*/ 420 h 400"/>
                  <a:gd name="T16" fmla="+- 0 830 476"/>
                  <a:gd name="T17" fmla="*/ T16 w 355"/>
                  <a:gd name="T18" fmla="+- 0 20 20"/>
                  <a:gd name="T19" fmla="*/ 20 h 400"/>
                </a:gdLst>
                <a:ahLst/>
                <a:cxnLst>
                  <a:cxn ang="0">
                    <a:pos x="T1" y="T3"/>
                  </a:cxn>
                  <a:cxn ang="0">
                    <a:pos x="T5" y="T7"/>
                  </a:cxn>
                  <a:cxn ang="0">
                    <a:pos x="T9" y="T11"/>
                  </a:cxn>
                  <a:cxn ang="0">
                    <a:pos x="T13" y="T15"/>
                  </a:cxn>
                  <a:cxn ang="0">
                    <a:pos x="T17" y="T19"/>
                  </a:cxn>
                </a:cxnLst>
                <a:rect l="0" t="0" r="r" b="b"/>
                <a:pathLst>
                  <a:path w="355" h="400">
                    <a:moveTo>
                      <a:pt x="354" y="0"/>
                    </a:moveTo>
                    <a:lnTo>
                      <a:pt x="309" y="0"/>
                    </a:lnTo>
                    <a:lnTo>
                      <a:pt x="0" y="400"/>
                    </a:lnTo>
                    <a:lnTo>
                      <a:pt x="46" y="400"/>
                    </a:lnTo>
                    <a:lnTo>
                      <a:pt x="354" y="0"/>
                    </a:lnTo>
                    <a:close/>
                  </a:path>
                </a:pathLst>
              </a:custGeom>
              <a:solidFill>
                <a:srgbClr val="C10B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dirty="0"/>
              </a:p>
            </p:txBody>
          </p:sp>
          <p:sp>
            <p:nvSpPr>
              <p:cNvPr id="5" name="AutoShape 2">
                <a:extLst>
                  <a:ext uri="{FF2B5EF4-FFF2-40B4-BE49-F238E27FC236}">
                    <a16:creationId xmlns:a16="http://schemas.microsoft.com/office/drawing/2014/main" id="{7D11BC5E-3FC9-4D27-8F3E-5E0441EA8545}"/>
                  </a:ext>
                </a:extLst>
              </p:cNvPr>
              <p:cNvSpPr>
                <a:spLocks/>
              </p:cNvSpPr>
              <p:nvPr userDrawn="1"/>
            </p:nvSpPr>
            <p:spPr bwMode="auto">
              <a:xfrm>
                <a:off x="0" y="0"/>
                <a:ext cx="851" cy="851"/>
              </a:xfrm>
              <a:custGeom>
                <a:avLst/>
                <a:gdLst>
                  <a:gd name="T0" fmla="*/ 850 w 851"/>
                  <a:gd name="T1" fmla="*/ 850 h 851"/>
                  <a:gd name="T2" fmla="*/ 56 w 851"/>
                  <a:gd name="T3" fmla="*/ 749 h 851"/>
                  <a:gd name="T4" fmla="*/ 20 w 851"/>
                  <a:gd name="T5" fmla="*/ 726 h 851"/>
                  <a:gd name="T6" fmla="*/ 850 w 851"/>
                  <a:gd name="T7" fmla="*/ 20 h 851"/>
                  <a:gd name="T8" fmla="*/ 850 w 851"/>
                  <a:gd name="T9" fmla="*/ 20 h 851"/>
                  <a:gd name="T10" fmla="*/ 264 w 851"/>
                  <a:gd name="T11" fmla="*/ 697 h 851"/>
                  <a:gd name="T12" fmla="*/ 235 w 851"/>
                  <a:gd name="T13" fmla="*/ 734 h 851"/>
                  <a:gd name="T14" fmla="*/ 286 w 851"/>
                  <a:gd name="T15" fmla="*/ 728 h 851"/>
                  <a:gd name="T16" fmla="*/ 360 w 851"/>
                  <a:gd name="T17" fmla="*/ 694 h 851"/>
                  <a:gd name="T18" fmla="*/ 462 w 851"/>
                  <a:gd name="T19" fmla="*/ 622 h 851"/>
                  <a:gd name="T20" fmla="*/ 311 w 851"/>
                  <a:gd name="T21" fmla="*/ 738 h 851"/>
                  <a:gd name="T22" fmla="*/ 381 w 851"/>
                  <a:gd name="T23" fmla="*/ 728 h 851"/>
                  <a:gd name="T24" fmla="*/ 462 w 851"/>
                  <a:gd name="T25" fmla="*/ 710 h 851"/>
                  <a:gd name="T26" fmla="*/ 407 w 851"/>
                  <a:gd name="T27" fmla="*/ 749 h 851"/>
                  <a:gd name="T28" fmla="*/ 462 w 851"/>
                  <a:gd name="T29" fmla="*/ 710 h 851"/>
                  <a:gd name="T30" fmla="*/ 612 w 851"/>
                  <a:gd name="T31" fmla="*/ 715 h 851"/>
                  <a:gd name="T32" fmla="*/ 683 w 851"/>
                  <a:gd name="T33" fmla="*/ 728 h 851"/>
                  <a:gd name="T34" fmla="*/ 647 w 851"/>
                  <a:gd name="T35" fmla="*/ 622 h 851"/>
                  <a:gd name="T36" fmla="*/ 214 w 851"/>
                  <a:gd name="T37" fmla="*/ 473 h 851"/>
                  <a:gd name="T38" fmla="*/ 177 w 851"/>
                  <a:gd name="T39" fmla="*/ 524 h 851"/>
                  <a:gd name="T40" fmla="*/ 54 w 851"/>
                  <a:gd name="T41" fmla="*/ 685 h 851"/>
                  <a:gd name="T42" fmla="*/ 21 w 851"/>
                  <a:gd name="T43" fmla="*/ 726 h 851"/>
                  <a:gd name="T44" fmla="*/ 79 w 851"/>
                  <a:gd name="T45" fmla="*/ 715 h 851"/>
                  <a:gd name="T46" fmla="*/ 647 w 851"/>
                  <a:gd name="T47" fmla="*/ 622 h 851"/>
                  <a:gd name="T48" fmla="*/ 179 w 851"/>
                  <a:gd name="T49" fmla="*/ 586 h 851"/>
                  <a:gd name="T50" fmla="*/ 238 w 851"/>
                  <a:gd name="T51" fmla="*/ 506 h 851"/>
                  <a:gd name="T52" fmla="*/ 290 w 851"/>
                  <a:gd name="T53" fmla="*/ 472 h 851"/>
                  <a:gd name="T54" fmla="*/ 375 w 851"/>
                  <a:gd name="T55" fmla="*/ 645 h 851"/>
                  <a:gd name="T56" fmla="*/ 360 w 851"/>
                  <a:gd name="T57" fmla="*/ 694 h 851"/>
                  <a:gd name="T58" fmla="*/ 379 w 851"/>
                  <a:gd name="T59" fmla="*/ 448 h 851"/>
                  <a:gd name="T60" fmla="*/ 353 w 851"/>
                  <a:gd name="T61" fmla="*/ 582 h 851"/>
                  <a:gd name="T62" fmla="*/ 428 w 851"/>
                  <a:gd name="T63" fmla="*/ 604 h 851"/>
                  <a:gd name="T64" fmla="*/ 418 w 851"/>
                  <a:gd name="T65" fmla="*/ 570 h 851"/>
                  <a:gd name="T66" fmla="*/ 386 w 851"/>
                  <a:gd name="T67" fmla="*/ 483 h 851"/>
                  <a:gd name="T68" fmla="*/ 379 w 851"/>
                  <a:gd name="T69" fmla="*/ 448 h 851"/>
                  <a:gd name="T70" fmla="*/ 531 w 851"/>
                  <a:gd name="T71" fmla="*/ 464 h 851"/>
                  <a:gd name="T72" fmla="*/ 453 w 851"/>
                  <a:gd name="T73" fmla="*/ 571 h 851"/>
                  <a:gd name="T74" fmla="*/ 639 w 851"/>
                  <a:gd name="T75" fmla="*/ 599 h 851"/>
                  <a:gd name="T76" fmla="*/ 535 w 851"/>
                  <a:gd name="T77" fmla="*/ 530 h 851"/>
                  <a:gd name="T78" fmla="*/ 612 w 851"/>
                  <a:gd name="T79" fmla="*/ 503 h 851"/>
                  <a:gd name="T80" fmla="*/ 300 w 851"/>
                  <a:gd name="T81" fmla="*/ 503 h 851"/>
                  <a:gd name="T82" fmla="*/ 239 w 851"/>
                  <a:gd name="T83" fmla="*/ 519 h 851"/>
                  <a:gd name="T84" fmla="*/ 259 w 851"/>
                  <a:gd name="T85" fmla="*/ 586 h 851"/>
                  <a:gd name="T86" fmla="*/ 612 w 851"/>
                  <a:gd name="T87" fmla="*/ 503 h 851"/>
                  <a:gd name="T88" fmla="*/ 552 w 851"/>
                  <a:gd name="T89" fmla="*/ 527 h 851"/>
                  <a:gd name="T90" fmla="*/ 636 w 851"/>
                  <a:gd name="T91" fmla="*/ 586 h 851"/>
                  <a:gd name="T92" fmla="*/ 458 w 851"/>
                  <a:gd name="T93" fmla="*/ 459 h 851"/>
                  <a:gd name="T94" fmla="*/ 447 w 851"/>
                  <a:gd name="T95" fmla="*/ 533 h 851"/>
                  <a:gd name="T96" fmla="*/ 517 w 851"/>
                  <a:gd name="T97" fmla="*/ 450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51" h="851">
                    <a:moveTo>
                      <a:pt x="850" y="0"/>
                    </a:moveTo>
                    <a:lnTo>
                      <a:pt x="0" y="0"/>
                    </a:lnTo>
                    <a:lnTo>
                      <a:pt x="0" y="850"/>
                    </a:lnTo>
                    <a:lnTo>
                      <a:pt x="850" y="850"/>
                    </a:lnTo>
                    <a:lnTo>
                      <a:pt x="850" y="830"/>
                    </a:lnTo>
                    <a:lnTo>
                      <a:pt x="20" y="830"/>
                    </a:lnTo>
                    <a:lnTo>
                      <a:pt x="20" y="749"/>
                    </a:lnTo>
                    <a:lnTo>
                      <a:pt x="56" y="749"/>
                    </a:lnTo>
                    <a:lnTo>
                      <a:pt x="59" y="743"/>
                    </a:lnTo>
                    <a:lnTo>
                      <a:pt x="67" y="732"/>
                    </a:lnTo>
                    <a:lnTo>
                      <a:pt x="70" y="726"/>
                    </a:lnTo>
                    <a:lnTo>
                      <a:pt x="20" y="726"/>
                    </a:lnTo>
                    <a:lnTo>
                      <a:pt x="20" y="20"/>
                    </a:lnTo>
                    <a:lnTo>
                      <a:pt x="850" y="20"/>
                    </a:lnTo>
                    <a:lnTo>
                      <a:pt x="850" y="0"/>
                    </a:lnTo>
                    <a:close/>
                    <a:moveTo>
                      <a:pt x="850" y="20"/>
                    </a:moveTo>
                    <a:lnTo>
                      <a:pt x="830" y="20"/>
                    </a:lnTo>
                    <a:lnTo>
                      <a:pt x="830" y="830"/>
                    </a:lnTo>
                    <a:lnTo>
                      <a:pt x="850" y="830"/>
                    </a:lnTo>
                    <a:lnTo>
                      <a:pt x="850" y="20"/>
                    </a:lnTo>
                    <a:close/>
                    <a:moveTo>
                      <a:pt x="462" y="622"/>
                    </a:moveTo>
                    <a:lnTo>
                      <a:pt x="271" y="622"/>
                    </a:lnTo>
                    <a:lnTo>
                      <a:pt x="285" y="670"/>
                    </a:lnTo>
                    <a:lnTo>
                      <a:pt x="264" y="697"/>
                    </a:lnTo>
                    <a:lnTo>
                      <a:pt x="253" y="712"/>
                    </a:lnTo>
                    <a:lnTo>
                      <a:pt x="246" y="720"/>
                    </a:lnTo>
                    <a:lnTo>
                      <a:pt x="238" y="730"/>
                    </a:lnTo>
                    <a:lnTo>
                      <a:pt x="235" y="734"/>
                    </a:lnTo>
                    <a:lnTo>
                      <a:pt x="219" y="749"/>
                    </a:lnTo>
                    <a:lnTo>
                      <a:pt x="275" y="749"/>
                    </a:lnTo>
                    <a:lnTo>
                      <a:pt x="277" y="745"/>
                    </a:lnTo>
                    <a:lnTo>
                      <a:pt x="286" y="728"/>
                    </a:lnTo>
                    <a:lnTo>
                      <a:pt x="302" y="708"/>
                    </a:lnTo>
                    <a:lnTo>
                      <a:pt x="462" y="708"/>
                    </a:lnTo>
                    <a:lnTo>
                      <a:pt x="457" y="694"/>
                    </a:lnTo>
                    <a:lnTo>
                      <a:pt x="360" y="694"/>
                    </a:lnTo>
                    <a:lnTo>
                      <a:pt x="346" y="651"/>
                    </a:lnTo>
                    <a:lnTo>
                      <a:pt x="368" y="623"/>
                    </a:lnTo>
                    <a:lnTo>
                      <a:pt x="461" y="623"/>
                    </a:lnTo>
                    <a:lnTo>
                      <a:pt x="462" y="622"/>
                    </a:lnTo>
                    <a:close/>
                    <a:moveTo>
                      <a:pt x="462" y="708"/>
                    </a:moveTo>
                    <a:lnTo>
                      <a:pt x="302" y="708"/>
                    </a:lnTo>
                    <a:lnTo>
                      <a:pt x="309" y="730"/>
                    </a:lnTo>
                    <a:lnTo>
                      <a:pt x="311" y="738"/>
                    </a:lnTo>
                    <a:lnTo>
                      <a:pt x="313" y="749"/>
                    </a:lnTo>
                    <a:lnTo>
                      <a:pt x="370" y="749"/>
                    </a:lnTo>
                    <a:lnTo>
                      <a:pt x="372" y="745"/>
                    </a:lnTo>
                    <a:lnTo>
                      <a:pt x="381" y="728"/>
                    </a:lnTo>
                    <a:lnTo>
                      <a:pt x="398" y="710"/>
                    </a:lnTo>
                    <a:lnTo>
                      <a:pt x="462" y="710"/>
                    </a:lnTo>
                    <a:lnTo>
                      <a:pt x="462" y="708"/>
                    </a:lnTo>
                    <a:close/>
                    <a:moveTo>
                      <a:pt x="462" y="710"/>
                    </a:moveTo>
                    <a:lnTo>
                      <a:pt x="398" y="710"/>
                    </a:lnTo>
                    <a:lnTo>
                      <a:pt x="404" y="730"/>
                    </a:lnTo>
                    <a:lnTo>
                      <a:pt x="405" y="738"/>
                    </a:lnTo>
                    <a:lnTo>
                      <a:pt x="407" y="749"/>
                    </a:lnTo>
                    <a:lnTo>
                      <a:pt x="480" y="749"/>
                    </a:lnTo>
                    <a:lnTo>
                      <a:pt x="469" y="730"/>
                    </a:lnTo>
                    <a:lnTo>
                      <a:pt x="467" y="724"/>
                    </a:lnTo>
                    <a:lnTo>
                      <a:pt x="462" y="710"/>
                    </a:lnTo>
                    <a:close/>
                    <a:moveTo>
                      <a:pt x="647" y="622"/>
                    </a:moveTo>
                    <a:lnTo>
                      <a:pt x="583" y="622"/>
                    </a:lnTo>
                    <a:lnTo>
                      <a:pt x="608" y="701"/>
                    </a:lnTo>
                    <a:lnTo>
                      <a:pt x="612" y="715"/>
                    </a:lnTo>
                    <a:lnTo>
                      <a:pt x="617" y="734"/>
                    </a:lnTo>
                    <a:lnTo>
                      <a:pt x="617" y="749"/>
                    </a:lnTo>
                    <a:lnTo>
                      <a:pt x="694" y="749"/>
                    </a:lnTo>
                    <a:lnTo>
                      <a:pt x="683" y="728"/>
                    </a:lnTo>
                    <a:lnTo>
                      <a:pt x="682" y="727"/>
                    </a:lnTo>
                    <a:lnTo>
                      <a:pt x="667" y="686"/>
                    </a:lnTo>
                    <a:lnTo>
                      <a:pt x="652" y="638"/>
                    </a:lnTo>
                    <a:lnTo>
                      <a:pt x="647" y="622"/>
                    </a:lnTo>
                    <a:close/>
                    <a:moveTo>
                      <a:pt x="288" y="448"/>
                    </a:moveTo>
                    <a:lnTo>
                      <a:pt x="226" y="448"/>
                    </a:lnTo>
                    <a:lnTo>
                      <a:pt x="219" y="463"/>
                    </a:lnTo>
                    <a:lnTo>
                      <a:pt x="214" y="473"/>
                    </a:lnTo>
                    <a:lnTo>
                      <a:pt x="210" y="479"/>
                    </a:lnTo>
                    <a:lnTo>
                      <a:pt x="205" y="486"/>
                    </a:lnTo>
                    <a:lnTo>
                      <a:pt x="197" y="498"/>
                    </a:lnTo>
                    <a:lnTo>
                      <a:pt x="177" y="524"/>
                    </a:lnTo>
                    <a:lnTo>
                      <a:pt x="151" y="559"/>
                    </a:lnTo>
                    <a:lnTo>
                      <a:pt x="117" y="604"/>
                    </a:lnTo>
                    <a:lnTo>
                      <a:pt x="85" y="645"/>
                    </a:lnTo>
                    <a:lnTo>
                      <a:pt x="54" y="685"/>
                    </a:lnTo>
                    <a:lnTo>
                      <a:pt x="31" y="714"/>
                    </a:lnTo>
                    <a:lnTo>
                      <a:pt x="22" y="725"/>
                    </a:lnTo>
                    <a:lnTo>
                      <a:pt x="21" y="725"/>
                    </a:lnTo>
                    <a:lnTo>
                      <a:pt x="21" y="726"/>
                    </a:lnTo>
                    <a:lnTo>
                      <a:pt x="20" y="726"/>
                    </a:lnTo>
                    <a:lnTo>
                      <a:pt x="70" y="726"/>
                    </a:lnTo>
                    <a:lnTo>
                      <a:pt x="74" y="721"/>
                    </a:lnTo>
                    <a:lnTo>
                      <a:pt x="79" y="715"/>
                    </a:lnTo>
                    <a:lnTo>
                      <a:pt x="91" y="699"/>
                    </a:lnTo>
                    <a:lnTo>
                      <a:pt x="102" y="685"/>
                    </a:lnTo>
                    <a:lnTo>
                      <a:pt x="150" y="622"/>
                    </a:lnTo>
                    <a:lnTo>
                      <a:pt x="647" y="622"/>
                    </a:lnTo>
                    <a:lnTo>
                      <a:pt x="642" y="609"/>
                    </a:lnTo>
                    <a:lnTo>
                      <a:pt x="332" y="609"/>
                    </a:lnTo>
                    <a:lnTo>
                      <a:pt x="325" y="586"/>
                    </a:lnTo>
                    <a:lnTo>
                      <a:pt x="179" y="586"/>
                    </a:lnTo>
                    <a:lnTo>
                      <a:pt x="208" y="550"/>
                    </a:lnTo>
                    <a:lnTo>
                      <a:pt x="224" y="530"/>
                    </a:lnTo>
                    <a:lnTo>
                      <a:pt x="233" y="517"/>
                    </a:lnTo>
                    <a:lnTo>
                      <a:pt x="238" y="506"/>
                    </a:lnTo>
                    <a:lnTo>
                      <a:pt x="239" y="503"/>
                    </a:lnTo>
                    <a:lnTo>
                      <a:pt x="300" y="503"/>
                    </a:lnTo>
                    <a:lnTo>
                      <a:pt x="290" y="473"/>
                    </a:lnTo>
                    <a:lnTo>
                      <a:pt x="290" y="472"/>
                    </a:lnTo>
                    <a:lnTo>
                      <a:pt x="288" y="448"/>
                    </a:lnTo>
                    <a:close/>
                    <a:moveTo>
                      <a:pt x="461" y="623"/>
                    </a:moveTo>
                    <a:lnTo>
                      <a:pt x="368" y="623"/>
                    </a:lnTo>
                    <a:lnTo>
                      <a:pt x="375" y="645"/>
                    </a:lnTo>
                    <a:lnTo>
                      <a:pt x="379" y="657"/>
                    </a:lnTo>
                    <a:lnTo>
                      <a:pt x="381" y="662"/>
                    </a:lnTo>
                    <a:lnTo>
                      <a:pt x="382" y="663"/>
                    </a:lnTo>
                    <a:lnTo>
                      <a:pt x="360" y="694"/>
                    </a:lnTo>
                    <a:lnTo>
                      <a:pt x="457" y="694"/>
                    </a:lnTo>
                    <a:lnTo>
                      <a:pt x="443" y="649"/>
                    </a:lnTo>
                    <a:lnTo>
                      <a:pt x="461" y="623"/>
                    </a:lnTo>
                    <a:close/>
                    <a:moveTo>
                      <a:pt x="379" y="448"/>
                    </a:moveTo>
                    <a:lnTo>
                      <a:pt x="306" y="448"/>
                    </a:lnTo>
                    <a:lnTo>
                      <a:pt x="309" y="451"/>
                    </a:lnTo>
                    <a:lnTo>
                      <a:pt x="317" y="472"/>
                    </a:lnTo>
                    <a:lnTo>
                      <a:pt x="353" y="582"/>
                    </a:lnTo>
                    <a:lnTo>
                      <a:pt x="332" y="609"/>
                    </a:lnTo>
                    <a:lnTo>
                      <a:pt x="642" y="609"/>
                    </a:lnTo>
                    <a:lnTo>
                      <a:pt x="641" y="604"/>
                    </a:lnTo>
                    <a:lnTo>
                      <a:pt x="428" y="604"/>
                    </a:lnTo>
                    <a:lnTo>
                      <a:pt x="428" y="603"/>
                    </a:lnTo>
                    <a:lnTo>
                      <a:pt x="426" y="599"/>
                    </a:lnTo>
                    <a:lnTo>
                      <a:pt x="423" y="589"/>
                    </a:lnTo>
                    <a:lnTo>
                      <a:pt x="418" y="570"/>
                    </a:lnTo>
                    <a:lnTo>
                      <a:pt x="447" y="533"/>
                    </a:lnTo>
                    <a:lnTo>
                      <a:pt x="400" y="533"/>
                    </a:lnTo>
                    <a:lnTo>
                      <a:pt x="391" y="500"/>
                    </a:lnTo>
                    <a:lnTo>
                      <a:pt x="386" y="483"/>
                    </a:lnTo>
                    <a:lnTo>
                      <a:pt x="383" y="474"/>
                    </a:lnTo>
                    <a:lnTo>
                      <a:pt x="379" y="459"/>
                    </a:lnTo>
                    <a:lnTo>
                      <a:pt x="379" y="455"/>
                    </a:lnTo>
                    <a:lnTo>
                      <a:pt x="379" y="448"/>
                    </a:lnTo>
                    <a:close/>
                    <a:moveTo>
                      <a:pt x="599" y="448"/>
                    </a:moveTo>
                    <a:lnTo>
                      <a:pt x="540" y="448"/>
                    </a:lnTo>
                    <a:lnTo>
                      <a:pt x="537" y="456"/>
                    </a:lnTo>
                    <a:lnTo>
                      <a:pt x="531" y="464"/>
                    </a:lnTo>
                    <a:lnTo>
                      <a:pt x="528" y="471"/>
                    </a:lnTo>
                    <a:lnTo>
                      <a:pt x="513" y="492"/>
                    </a:lnTo>
                    <a:lnTo>
                      <a:pt x="484" y="530"/>
                    </a:lnTo>
                    <a:lnTo>
                      <a:pt x="453" y="571"/>
                    </a:lnTo>
                    <a:lnTo>
                      <a:pt x="429" y="602"/>
                    </a:lnTo>
                    <a:lnTo>
                      <a:pt x="428" y="604"/>
                    </a:lnTo>
                    <a:lnTo>
                      <a:pt x="641" y="604"/>
                    </a:lnTo>
                    <a:lnTo>
                      <a:pt x="639" y="599"/>
                    </a:lnTo>
                    <a:lnTo>
                      <a:pt x="636" y="586"/>
                    </a:lnTo>
                    <a:lnTo>
                      <a:pt x="489" y="586"/>
                    </a:lnTo>
                    <a:lnTo>
                      <a:pt x="519" y="550"/>
                    </a:lnTo>
                    <a:lnTo>
                      <a:pt x="535" y="530"/>
                    </a:lnTo>
                    <a:lnTo>
                      <a:pt x="543" y="517"/>
                    </a:lnTo>
                    <a:lnTo>
                      <a:pt x="549" y="506"/>
                    </a:lnTo>
                    <a:lnTo>
                      <a:pt x="550" y="503"/>
                    </a:lnTo>
                    <a:lnTo>
                      <a:pt x="612" y="503"/>
                    </a:lnTo>
                    <a:lnTo>
                      <a:pt x="602" y="470"/>
                    </a:lnTo>
                    <a:lnTo>
                      <a:pt x="600" y="466"/>
                    </a:lnTo>
                    <a:lnTo>
                      <a:pt x="599" y="448"/>
                    </a:lnTo>
                    <a:close/>
                    <a:moveTo>
                      <a:pt x="300" y="503"/>
                    </a:moveTo>
                    <a:lnTo>
                      <a:pt x="239" y="503"/>
                    </a:lnTo>
                    <a:lnTo>
                      <a:pt x="240" y="505"/>
                    </a:lnTo>
                    <a:lnTo>
                      <a:pt x="240" y="507"/>
                    </a:lnTo>
                    <a:lnTo>
                      <a:pt x="239" y="519"/>
                    </a:lnTo>
                    <a:lnTo>
                      <a:pt x="241" y="527"/>
                    </a:lnTo>
                    <a:lnTo>
                      <a:pt x="245" y="541"/>
                    </a:lnTo>
                    <a:lnTo>
                      <a:pt x="251" y="561"/>
                    </a:lnTo>
                    <a:lnTo>
                      <a:pt x="259" y="586"/>
                    </a:lnTo>
                    <a:lnTo>
                      <a:pt x="325" y="586"/>
                    </a:lnTo>
                    <a:lnTo>
                      <a:pt x="308" y="530"/>
                    </a:lnTo>
                    <a:lnTo>
                      <a:pt x="300" y="503"/>
                    </a:lnTo>
                    <a:close/>
                    <a:moveTo>
                      <a:pt x="612" y="503"/>
                    </a:moveTo>
                    <a:lnTo>
                      <a:pt x="550" y="503"/>
                    </a:lnTo>
                    <a:lnTo>
                      <a:pt x="550" y="507"/>
                    </a:lnTo>
                    <a:lnTo>
                      <a:pt x="550" y="519"/>
                    </a:lnTo>
                    <a:lnTo>
                      <a:pt x="552" y="527"/>
                    </a:lnTo>
                    <a:lnTo>
                      <a:pt x="556" y="541"/>
                    </a:lnTo>
                    <a:lnTo>
                      <a:pt x="562" y="561"/>
                    </a:lnTo>
                    <a:lnTo>
                      <a:pt x="570" y="586"/>
                    </a:lnTo>
                    <a:lnTo>
                      <a:pt x="636" y="586"/>
                    </a:lnTo>
                    <a:lnTo>
                      <a:pt x="612" y="503"/>
                    </a:lnTo>
                    <a:close/>
                    <a:moveTo>
                      <a:pt x="519" y="448"/>
                    </a:moveTo>
                    <a:lnTo>
                      <a:pt x="458" y="448"/>
                    </a:lnTo>
                    <a:lnTo>
                      <a:pt x="458" y="459"/>
                    </a:lnTo>
                    <a:lnTo>
                      <a:pt x="452" y="466"/>
                    </a:lnTo>
                    <a:lnTo>
                      <a:pt x="443" y="479"/>
                    </a:lnTo>
                    <a:lnTo>
                      <a:pt x="400" y="533"/>
                    </a:lnTo>
                    <a:lnTo>
                      <a:pt x="447" y="533"/>
                    </a:lnTo>
                    <a:lnTo>
                      <a:pt x="489" y="481"/>
                    </a:lnTo>
                    <a:lnTo>
                      <a:pt x="502" y="465"/>
                    </a:lnTo>
                    <a:lnTo>
                      <a:pt x="511" y="455"/>
                    </a:lnTo>
                    <a:lnTo>
                      <a:pt x="517" y="450"/>
                    </a:lnTo>
                    <a:lnTo>
                      <a:pt x="519" y="4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dirty="0"/>
              </a:p>
            </p:txBody>
          </p:sp>
        </p:grpSp>
        <p:sp>
          <p:nvSpPr>
            <p:cNvPr id="6" name="Textfeld 5">
              <a:extLst>
                <a:ext uri="{FF2B5EF4-FFF2-40B4-BE49-F238E27FC236}">
                  <a16:creationId xmlns:a16="http://schemas.microsoft.com/office/drawing/2014/main" id="{2E36EE0D-E9A9-4E16-8B81-4E72BB322AB3}"/>
                </a:ext>
              </a:extLst>
            </p:cNvPr>
            <p:cNvSpPr txBox="1"/>
            <p:nvPr userDrawn="1"/>
          </p:nvSpPr>
          <p:spPr bwMode="auto">
            <a:xfrm>
              <a:off x="998380" y="747487"/>
              <a:ext cx="2086594" cy="26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rtlCol="0">
              <a:spAutoFit/>
            </a:bodyPr>
            <a:lstStyle/>
            <a:p>
              <a:pPr marL="0" indent="0" algn="l">
                <a:buClr>
                  <a:schemeClr val="accent1"/>
                </a:buClr>
                <a:buSzPct val="115000"/>
                <a:buFont typeface="Arial" panose="020B0604020202020204" pitchFamily="34" charset="0"/>
                <a:buNone/>
              </a:pPr>
              <a:r>
                <a:rPr lang="de-CH" sz="1100" dirty="0">
                  <a:solidFill>
                    <a:schemeClr val="bg1"/>
                  </a:solidFill>
                  <a:latin typeface="Century Gothic" panose="020B0502020202020204" pitchFamily="34" charset="0"/>
                </a:rPr>
                <a:t>AXA Anlagestiftung</a:t>
              </a:r>
            </a:p>
          </p:txBody>
        </p:sp>
      </p:grpSp>
    </p:spTree>
    <p:extLst>
      <p:ext uri="{BB962C8B-B14F-4D97-AF65-F5344CB8AC3E}">
        <p14:creationId xmlns:p14="http://schemas.microsoft.com/office/powerpoint/2010/main" val="18118953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option 2">
    <p:spTree>
      <p:nvGrpSpPr>
        <p:cNvPr id="1" name=""/>
        <p:cNvGrpSpPr/>
        <p:nvPr/>
      </p:nvGrpSpPr>
      <p:grpSpPr>
        <a:xfrm>
          <a:off x="0" y="0"/>
          <a:ext cx="0" cy="0"/>
          <a:chOff x="0" y="0"/>
          <a:chExt cx="0" cy="0"/>
        </a:xfrm>
      </p:grpSpPr>
      <p:sp>
        <p:nvSpPr>
          <p:cNvPr id="10"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w="9525">
            <a:noFill/>
            <a:round/>
            <a:headEnd/>
            <a:tailEnd/>
          </a:ln>
        </p:spPr>
        <p:txBody>
          <a:bodyPr lIns="0" tIns="0" rIns="0" bIns="0"/>
          <a:lstStyle/>
          <a:p>
            <a:endParaRPr lang="en-GB"/>
          </a:p>
        </p:txBody>
      </p:sp>
      <p:pic>
        <p:nvPicPr>
          <p:cNvPr id="18" name="Picture 2"/>
          <p:cNvPicPr>
            <a:picLocks noChangeAspect="1"/>
          </p:cNvPicPr>
          <p:nvPr userDrawn="1"/>
        </p:nvPicPr>
        <p:blipFill>
          <a:blip r:embed="rId2">
            <a:extLst>
              <a:ext uri="{28A0092B-C50C-407E-A947-70E740481C1C}">
                <a14:useLocalDpi xmlns:a14="http://schemas.microsoft.com/office/drawing/2010/main" val="0"/>
              </a:ext>
            </a:extLst>
          </a:blip>
          <a:srcRect t="3584" r="17841" b="6421"/>
          <a:stretch>
            <a:fillRect/>
          </a:stretch>
        </p:blipFill>
        <p:spPr bwMode="auto">
          <a:xfrm>
            <a:off x="2073275" y="-3175"/>
            <a:ext cx="7832725"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3"/>
          <p:cNvSpPr>
            <a:spLocks noGrp="1"/>
          </p:cNvSpPr>
          <p:nvPr>
            <p:ph type="body" sz="quarter" idx="12"/>
          </p:nvPr>
        </p:nvSpPr>
        <p:spPr>
          <a:xfrm>
            <a:off x="587450" y="5170799"/>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13" name="Text Placeholder 13"/>
          <p:cNvSpPr>
            <a:spLocks noGrp="1"/>
          </p:cNvSpPr>
          <p:nvPr>
            <p:ph type="body" sz="quarter" idx="13"/>
          </p:nvPr>
        </p:nvSpPr>
        <p:spPr>
          <a:xfrm>
            <a:off x="587450" y="5469848"/>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14" name="Text Placeholder 9"/>
          <p:cNvSpPr>
            <a:spLocks noGrp="1"/>
          </p:cNvSpPr>
          <p:nvPr>
            <p:ph type="body" sz="quarter" idx="10"/>
          </p:nvPr>
        </p:nvSpPr>
        <p:spPr>
          <a:xfrm>
            <a:off x="587450" y="3469146"/>
            <a:ext cx="5772150" cy="1181609"/>
          </a:xfrm>
          <a:prstGeom prst="rect">
            <a:avLst/>
          </a:prstGeom>
        </p:spPr>
        <p:txBody>
          <a:bodyPr lIns="0" tIns="0" rIns="0" bIns="0" anchor="b" anchorCtr="0"/>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15" name="Text Placeholder 11"/>
          <p:cNvSpPr>
            <a:spLocks noGrp="1"/>
          </p:cNvSpPr>
          <p:nvPr>
            <p:ph type="body" sz="quarter" idx="11"/>
          </p:nvPr>
        </p:nvSpPr>
        <p:spPr>
          <a:xfrm>
            <a:off x="587450" y="4659147"/>
            <a:ext cx="5787606" cy="466066"/>
          </a:xfrm>
          <a:prstGeom prst="rect">
            <a:avLst/>
          </a:prstGeom>
        </p:spPr>
        <p:txBody>
          <a:bodyPr lIns="0" tIns="0" rIns="0" bIns="0" anchor="b" anchorCtr="0"/>
          <a:lstStyle>
            <a:lvl1pPr marL="0" indent="0" algn="l">
              <a:buNone/>
              <a:defRPr sz="2800">
                <a:solidFill>
                  <a:schemeClr val="bg1"/>
                </a:solidFill>
              </a:defRPr>
            </a:lvl1pPr>
            <a:lvl2pPr marL="473075" indent="0">
              <a:buNone/>
              <a:defRPr sz="1800">
                <a:solidFill>
                  <a:schemeClr val="bg1"/>
                </a:solidFill>
              </a:defRPr>
            </a:lvl2pPr>
            <a:lvl3pPr marL="954088" indent="0">
              <a:buNone/>
              <a:defRPr sz="1800">
                <a:solidFill>
                  <a:schemeClr val="bg1"/>
                </a:solidFill>
              </a:defRPr>
            </a:lvl3pPr>
            <a:lvl4pPr marL="1428750" indent="0">
              <a:buNone/>
              <a:defRPr sz="1800">
                <a:solidFill>
                  <a:schemeClr val="bg1"/>
                </a:solidFill>
              </a:defRPr>
            </a:lvl4pPr>
            <a:lvl5pPr marL="1905000" indent="0">
              <a:buNone/>
              <a:defRPr sz="1800">
                <a:solidFill>
                  <a:schemeClr val="bg1"/>
                </a:solidFill>
              </a:defRPr>
            </a:lvl5pPr>
          </a:lstStyle>
          <a:p>
            <a:pPr lvl="0"/>
            <a:r>
              <a:rPr lang="de-DE"/>
              <a:t>Mastertextformat bearbeiten</a:t>
            </a:r>
          </a:p>
        </p:txBody>
      </p:sp>
      <p:sp>
        <p:nvSpPr>
          <p:cNvPr id="8" name="SafeDisclaimerPrincipalWhite"/>
          <p:cNvSpPr txBox="1">
            <a:spLocks/>
          </p:cNvSpPr>
          <p:nvPr userDrawn="1"/>
        </p:nvSpPr>
        <p:spPr>
          <a:xfrm>
            <a:off x="7210425" y="5160963"/>
            <a:ext cx="2162175" cy="1047750"/>
          </a:xfrm>
          <a:prstGeom prst="rect">
            <a:avLst/>
          </a:prstGeom>
        </p:spPr>
        <p:txBody>
          <a:bodyPr lIns="0" tIns="0" rIns="0" bIns="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800" b="0">
                <a:solidFill>
                  <a:srgbClr val="FFFFFF"/>
                </a:solidFill>
                <a:latin typeface="Calibri"/>
              </a:rPr>
              <a:t>THIS DOCUMENT IS CLASSIFIED
</a:t>
            </a:r>
            <a:r>
              <a:rPr lang="en-GB" altLang="en-US" sz="1500" b="1">
                <a:solidFill>
                  <a:srgbClr val="FFFFFF"/>
                </a:solidFill>
                <a:latin typeface="Calibri"/>
              </a:rPr>
              <a:t>CONFIDENTIAL
</a:t>
            </a:r>
            <a:r>
              <a:rPr lang="en-GB" altLang="en-US" sz="800" b="0">
                <a:solidFill>
                  <a:srgbClr val="FFFFFF"/>
                </a:solidFill>
                <a:latin typeface="Calibri"/>
              </a:rPr>
              <a:t> 
</a:t>
            </a:r>
            <a:r>
              <a:rPr lang="en-US" altLang="en-US" sz="800" b="0">
                <a:solidFill>
                  <a:srgbClr val="FFFFFF"/>
                </a:solidFill>
                <a:latin typeface="Calibri"/>
              </a:rPr>
              <a:t>The recipient will not divulge any such information to any other party. Any reproduction of this information, in whole or in part, is prohibited without prior written consent of the sender.
</a:t>
            </a:r>
            <a:endParaRPr lang="en-GB" altLang="en-US" sz="800" b="0">
              <a:solidFill>
                <a:srgbClr val="FFFFFF"/>
              </a:solidFill>
              <a:latin typeface="Calibri"/>
            </a:endParaRPr>
          </a:p>
        </p:txBody>
      </p:sp>
    </p:spTree>
    <p:extLst>
      <p:ext uri="{BB962C8B-B14F-4D97-AF65-F5344CB8AC3E}">
        <p14:creationId xmlns:p14="http://schemas.microsoft.com/office/powerpoint/2010/main" val="3137463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option 2">
    <p:spTree>
      <p:nvGrpSpPr>
        <p:cNvPr id="1" name=""/>
        <p:cNvGrpSpPr/>
        <p:nvPr/>
      </p:nvGrpSpPr>
      <p:grpSpPr>
        <a:xfrm>
          <a:off x="0" y="0"/>
          <a:ext cx="0" cy="0"/>
          <a:chOff x="0" y="0"/>
          <a:chExt cx="0" cy="0"/>
        </a:xfrm>
      </p:grpSpPr>
      <p:sp>
        <p:nvSpPr>
          <p:cNvPr id="10"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w="9525">
            <a:noFill/>
            <a:round/>
            <a:headEnd/>
            <a:tailEnd/>
          </a:ln>
        </p:spPr>
        <p:txBody>
          <a:bodyPr lIns="0" tIns="0" rIns="0" bIns="0"/>
          <a:lstStyle/>
          <a:p>
            <a:endParaRPr lang="en-GB"/>
          </a:p>
        </p:txBody>
      </p:sp>
      <p:pic>
        <p:nvPicPr>
          <p:cNvPr id="18" name="Picture 2"/>
          <p:cNvPicPr>
            <a:picLocks noChangeAspect="1"/>
          </p:cNvPicPr>
          <p:nvPr userDrawn="1"/>
        </p:nvPicPr>
        <p:blipFill>
          <a:blip r:embed="rId2">
            <a:extLst>
              <a:ext uri="{28A0092B-C50C-407E-A947-70E740481C1C}">
                <a14:useLocalDpi xmlns:a14="http://schemas.microsoft.com/office/drawing/2010/main" val="0"/>
              </a:ext>
            </a:extLst>
          </a:blip>
          <a:srcRect t="3584" r="17841" b="6421"/>
          <a:stretch>
            <a:fillRect/>
          </a:stretch>
        </p:blipFill>
        <p:spPr bwMode="auto">
          <a:xfrm>
            <a:off x="2073275" y="-3175"/>
            <a:ext cx="7832725"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3"/>
          <p:cNvSpPr>
            <a:spLocks noGrp="1"/>
          </p:cNvSpPr>
          <p:nvPr>
            <p:ph type="body" sz="quarter" idx="12"/>
          </p:nvPr>
        </p:nvSpPr>
        <p:spPr>
          <a:xfrm>
            <a:off x="587450" y="5170799"/>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13" name="Text Placeholder 13"/>
          <p:cNvSpPr>
            <a:spLocks noGrp="1"/>
          </p:cNvSpPr>
          <p:nvPr>
            <p:ph type="body" sz="quarter" idx="13"/>
          </p:nvPr>
        </p:nvSpPr>
        <p:spPr>
          <a:xfrm>
            <a:off x="587450" y="5469848"/>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14" name="Text Placeholder 9"/>
          <p:cNvSpPr>
            <a:spLocks noGrp="1"/>
          </p:cNvSpPr>
          <p:nvPr>
            <p:ph type="body" sz="quarter" idx="10"/>
          </p:nvPr>
        </p:nvSpPr>
        <p:spPr>
          <a:xfrm>
            <a:off x="587450" y="3469146"/>
            <a:ext cx="5772150" cy="1181609"/>
          </a:xfrm>
          <a:prstGeom prst="rect">
            <a:avLst/>
          </a:prstGeom>
        </p:spPr>
        <p:txBody>
          <a:bodyPr lIns="0" tIns="0" rIns="0" bIns="0" anchor="b" anchorCtr="0"/>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15" name="Text Placeholder 11"/>
          <p:cNvSpPr>
            <a:spLocks noGrp="1"/>
          </p:cNvSpPr>
          <p:nvPr>
            <p:ph type="body" sz="quarter" idx="11"/>
          </p:nvPr>
        </p:nvSpPr>
        <p:spPr>
          <a:xfrm>
            <a:off x="587450" y="4659147"/>
            <a:ext cx="5787606" cy="466066"/>
          </a:xfrm>
          <a:prstGeom prst="rect">
            <a:avLst/>
          </a:prstGeom>
        </p:spPr>
        <p:txBody>
          <a:bodyPr lIns="0" tIns="0" rIns="0" bIns="0" anchor="b" anchorCtr="0"/>
          <a:lstStyle>
            <a:lvl1pPr marL="0" indent="0" algn="l">
              <a:buNone/>
              <a:defRPr sz="2800">
                <a:solidFill>
                  <a:schemeClr val="bg1"/>
                </a:solidFill>
              </a:defRPr>
            </a:lvl1pPr>
            <a:lvl2pPr marL="473075" indent="0">
              <a:buNone/>
              <a:defRPr sz="1800">
                <a:solidFill>
                  <a:schemeClr val="bg1"/>
                </a:solidFill>
              </a:defRPr>
            </a:lvl2pPr>
            <a:lvl3pPr marL="954088" indent="0">
              <a:buNone/>
              <a:defRPr sz="1800">
                <a:solidFill>
                  <a:schemeClr val="bg1"/>
                </a:solidFill>
              </a:defRPr>
            </a:lvl3pPr>
            <a:lvl4pPr marL="1428750" indent="0">
              <a:buNone/>
              <a:defRPr sz="1800">
                <a:solidFill>
                  <a:schemeClr val="bg1"/>
                </a:solidFill>
              </a:defRPr>
            </a:lvl4pPr>
            <a:lvl5pPr marL="1905000" indent="0">
              <a:buNone/>
              <a:defRPr sz="1800">
                <a:solidFill>
                  <a:schemeClr val="bg1"/>
                </a:solidFill>
              </a:defRPr>
            </a:lvl5pPr>
          </a:lstStyle>
          <a:p>
            <a:pPr lvl="0"/>
            <a:r>
              <a:rPr lang="de-DE"/>
              <a:t>Mastertextformat bearbeiten</a:t>
            </a:r>
          </a:p>
        </p:txBody>
      </p:sp>
      <p:sp>
        <p:nvSpPr>
          <p:cNvPr id="8" name="SafeDisclaimerPrincipalWhite"/>
          <p:cNvSpPr txBox="1">
            <a:spLocks/>
          </p:cNvSpPr>
          <p:nvPr userDrawn="1"/>
        </p:nvSpPr>
        <p:spPr>
          <a:xfrm>
            <a:off x="7210425" y="5160963"/>
            <a:ext cx="2162175" cy="1047750"/>
          </a:xfrm>
          <a:prstGeom prst="rect">
            <a:avLst/>
          </a:prstGeom>
        </p:spPr>
        <p:txBody>
          <a:bodyPr lIns="0" tIns="0" rIns="0" bIns="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800" b="0">
                <a:solidFill>
                  <a:srgbClr val="FFFFFF"/>
                </a:solidFill>
                <a:latin typeface="Calibri"/>
              </a:rPr>
              <a:t>THIS DOCUMENT IS CLASSIFIED
</a:t>
            </a:r>
            <a:r>
              <a:rPr lang="en-GB" altLang="en-US" sz="1500" b="1">
                <a:solidFill>
                  <a:srgbClr val="FFFFFF"/>
                </a:solidFill>
                <a:latin typeface="Calibri"/>
              </a:rPr>
              <a:t>CONFIDENTIAL
</a:t>
            </a:r>
            <a:r>
              <a:rPr lang="en-GB" altLang="en-US" sz="800" b="0">
                <a:solidFill>
                  <a:srgbClr val="FFFFFF"/>
                </a:solidFill>
                <a:latin typeface="Calibri"/>
              </a:rPr>
              <a:t> 
</a:t>
            </a:r>
            <a:r>
              <a:rPr lang="en-US" altLang="en-US" sz="800" b="0">
                <a:solidFill>
                  <a:srgbClr val="FFFFFF"/>
                </a:solidFill>
                <a:latin typeface="Calibri"/>
              </a:rPr>
              <a:t>The recipient will not divulge any such information to any other party. Any reproduction of this information, in whole or in part, is prohibited without prior written consent of the sender.
</a:t>
            </a:r>
            <a:endParaRPr lang="en-GB" altLang="en-US" sz="800" b="0">
              <a:solidFill>
                <a:srgbClr val="FFFFFF"/>
              </a:solidFill>
              <a:latin typeface="Calibri"/>
            </a:endParaRPr>
          </a:p>
        </p:txBody>
      </p:sp>
    </p:spTree>
    <p:extLst>
      <p:ext uri="{BB962C8B-B14F-4D97-AF65-F5344CB8AC3E}">
        <p14:creationId xmlns:p14="http://schemas.microsoft.com/office/powerpoint/2010/main" val="387881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icture">
    <p:spTree>
      <p:nvGrpSpPr>
        <p:cNvPr id="1" name=""/>
        <p:cNvGrpSpPr/>
        <p:nvPr/>
      </p:nvGrpSpPr>
      <p:grpSpPr>
        <a:xfrm>
          <a:off x="0" y="0"/>
          <a:ext cx="0" cy="0"/>
          <a:chOff x="0" y="0"/>
          <a:chExt cx="0" cy="0"/>
        </a:xfrm>
      </p:grpSpPr>
      <p:pic>
        <p:nvPicPr>
          <p:cNvPr id="11"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12350"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 Placeholder 13"/>
          <p:cNvSpPr>
            <a:spLocks noGrp="1"/>
          </p:cNvSpPr>
          <p:nvPr>
            <p:ph type="body" sz="quarter" idx="12"/>
          </p:nvPr>
        </p:nvSpPr>
        <p:spPr>
          <a:xfrm>
            <a:off x="587450" y="5195421"/>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20" name="Text Placeholder 13"/>
          <p:cNvSpPr>
            <a:spLocks noGrp="1"/>
          </p:cNvSpPr>
          <p:nvPr>
            <p:ph type="body" sz="quarter" idx="13"/>
          </p:nvPr>
        </p:nvSpPr>
        <p:spPr>
          <a:xfrm>
            <a:off x="587450" y="5494470"/>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21" name="Text Placeholder 9"/>
          <p:cNvSpPr>
            <a:spLocks noGrp="1"/>
          </p:cNvSpPr>
          <p:nvPr>
            <p:ph type="body" sz="quarter" idx="10"/>
          </p:nvPr>
        </p:nvSpPr>
        <p:spPr>
          <a:xfrm>
            <a:off x="587450" y="3469146"/>
            <a:ext cx="5772150" cy="1181609"/>
          </a:xfrm>
          <a:prstGeom prst="rect">
            <a:avLst/>
          </a:prstGeom>
        </p:spPr>
        <p:txBody>
          <a:bodyPr lIns="0" tIns="0" rIns="0" bIns="0" anchor="b" anchorCtr="0"/>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22" name="Text Placeholder 11"/>
          <p:cNvSpPr>
            <a:spLocks noGrp="1"/>
          </p:cNvSpPr>
          <p:nvPr>
            <p:ph type="body" sz="quarter" idx="11"/>
          </p:nvPr>
        </p:nvSpPr>
        <p:spPr>
          <a:xfrm>
            <a:off x="587450" y="4659147"/>
            <a:ext cx="5787606" cy="466066"/>
          </a:xfrm>
          <a:prstGeom prst="rect">
            <a:avLst/>
          </a:prstGeom>
        </p:spPr>
        <p:txBody>
          <a:bodyPr lIns="0" tIns="0" rIns="0" bIns="0" anchor="b" anchorCtr="0"/>
          <a:lstStyle>
            <a:lvl1pPr marL="0" indent="0" algn="l">
              <a:buNone/>
              <a:defRPr sz="2800">
                <a:solidFill>
                  <a:schemeClr val="bg1"/>
                </a:solidFill>
              </a:defRPr>
            </a:lvl1pPr>
            <a:lvl2pPr marL="473075" indent="0">
              <a:buNone/>
              <a:defRPr sz="1800">
                <a:solidFill>
                  <a:schemeClr val="bg1"/>
                </a:solidFill>
              </a:defRPr>
            </a:lvl2pPr>
            <a:lvl3pPr marL="954088" indent="0">
              <a:buNone/>
              <a:defRPr sz="1800">
                <a:solidFill>
                  <a:schemeClr val="bg1"/>
                </a:solidFill>
              </a:defRPr>
            </a:lvl3pPr>
            <a:lvl4pPr marL="1428750" indent="0">
              <a:buNone/>
              <a:defRPr sz="1800">
                <a:solidFill>
                  <a:schemeClr val="bg1"/>
                </a:solidFill>
              </a:defRPr>
            </a:lvl4pPr>
            <a:lvl5pPr marL="1905000" indent="0">
              <a:buNone/>
              <a:defRPr sz="1800">
                <a:solidFill>
                  <a:schemeClr val="bg1"/>
                </a:solidFill>
              </a:defRPr>
            </a:lvl5pPr>
          </a:lstStyle>
          <a:p>
            <a:pPr lvl="0"/>
            <a:r>
              <a:rPr lang="de-DE"/>
              <a:t>Mastertextformat bearbeiten</a:t>
            </a:r>
          </a:p>
        </p:txBody>
      </p:sp>
      <p:sp>
        <p:nvSpPr>
          <p:cNvPr id="8" name="SafeDisclaimerPrincipalWhite"/>
          <p:cNvSpPr txBox="1">
            <a:spLocks/>
          </p:cNvSpPr>
          <p:nvPr userDrawn="1"/>
        </p:nvSpPr>
        <p:spPr>
          <a:xfrm>
            <a:off x="7210425" y="5160963"/>
            <a:ext cx="2162175" cy="1047750"/>
          </a:xfrm>
          <a:prstGeom prst="rect">
            <a:avLst/>
          </a:prstGeom>
        </p:spPr>
        <p:txBody>
          <a:bodyPr lIns="0" tIns="0" rIns="0" bIns="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800" b="0">
                <a:solidFill>
                  <a:srgbClr val="FFFFFF"/>
                </a:solidFill>
                <a:latin typeface="Calibri"/>
              </a:rPr>
              <a:t>THIS DOCUMENT IS CLASSIFIED
</a:t>
            </a:r>
            <a:r>
              <a:rPr lang="en-GB" altLang="en-US" sz="1500" b="1">
                <a:solidFill>
                  <a:srgbClr val="FFFFFF"/>
                </a:solidFill>
                <a:latin typeface="Calibri"/>
              </a:rPr>
              <a:t>CONFIDENTIAL
</a:t>
            </a:r>
            <a:r>
              <a:rPr lang="en-GB" altLang="en-US" sz="800" b="0">
                <a:solidFill>
                  <a:srgbClr val="FFFFFF"/>
                </a:solidFill>
                <a:latin typeface="Calibri"/>
              </a:rPr>
              <a:t> 
</a:t>
            </a:r>
            <a:r>
              <a:rPr lang="en-US" altLang="en-US" sz="800" b="0">
                <a:solidFill>
                  <a:srgbClr val="FFFFFF"/>
                </a:solidFill>
                <a:latin typeface="Calibri"/>
              </a:rPr>
              <a:t>The recipient will not divulge any such information to any other party. Any reproduction of this information, in whole or in part, is prohibited without prior written consent of the sender.
</a:t>
            </a:r>
            <a:endParaRPr lang="en-GB" altLang="en-US" sz="800" b="0">
              <a:solidFill>
                <a:srgbClr val="FFFFFF"/>
              </a:solidFill>
              <a:latin typeface="Calibri"/>
            </a:endParaRPr>
          </a:p>
        </p:txBody>
      </p:sp>
    </p:spTree>
    <p:extLst>
      <p:ext uri="{BB962C8B-B14F-4D97-AF65-F5344CB8AC3E}">
        <p14:creationId xmlns:p14="http://schemas.microsoft.com/office/powerpoint/2010/main" val="10948003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der slide white">
    <p:spTree>
      <p:nvGrpSpPr>
        <p:cNvPr id="1" name=""/>
        <p:cNvGrpSpPr/>
        <p:nvPr/>
      </p:nvGrpSpPr>
      <p:grpSpPr>
        <a:xfrm>
          <a:off x="0" y="0"/>
          <a:ext cx="0" cy="0"/>
          <a:chOff x="0" y="0"/>
          <a:chExt cx="0" cy="0"/>
        </a:xfrm>
      </p:grpSpPr>
      <p:pic>
        <p:nvPicPr>
          <p:cNvPr id="9" name="Picture 1"/>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2"/>
          <p:cNvSpPr>
            <a:spLocks noGrp="1"/>
          </p:cNvSpPr>
          <p:nvPr>
            <p:ph type="body" sz="quarter" idx="11"/>
          </p:nvPr>
        </p:nvSpPr>
        <p:spPr>
          <a:xfrm>
            <a:off x="595507" y="4144586"/>
            <a:ext cx="5762625" cy="1152367"/>
          </a:xfrm>
          <a:prstGeom prst="rect">
            <a:avLst/>
          </a:prstGeom>
        </p:spPr>
        <p:txBody>
          <a:bodyPr anchor="b" anchorCtr="0">
            <a:spAutoFit/>
          </a:bodyPr>
          <a:lstStyle>
            <a:lvl1pPr marL="0" indent="0" algn="l">
              <a:lnSpc>
                <a:spcPct val="78000"/>
              </a:lnSpc>
              <a:spcBef>
                <a:spcPts val="0"/>
              </a:spcBef>
              <a:buNone/>
              <a:defRPr sz="4800" b="1">
                <a:solidFill>
                  <a:schemeClr val="accent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22783359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ividers slide summary white">
    <p:spTree>
      <p:nvGrpSpPr>
        <p:cNvPr id="1" name=""/>
        <p:cNvGrpSpPr/>
        <p:nvPr/>
      </p:nvGrpSpPr>
      <p:grpSpPr>
        <a:xfrm>
          <a:off x="0" y="0"/>
          <a:ext cx="0" cy="0"/>
          <a:chOff x="0" y="0"/>
          <a:chExt cx="0" cy="0"/>
        </a:xfrm>
      </p:grpSpPr>
      <p:pic>
        <p:nvPicPr>
          <p:cNvPr id="9" name="Picture 1"/>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2"/>
          <p:cNvSpPr>
            <a:spLocks noGrp="1"/>
          </p:cNvSpPr>
          <p:nvPr>
            <p:ph type="body" sz="quarter" idx="11"/>
          </p:nvPr>
        </p:nvSpPr>
        <p:spPr>
          <a:xfrm>
            <a:off x="597497" y="3428811"/>
            <a:ext cx="5762625" cy="1152367"/>
          </a:xfrm>
          <a:prstGeom prst="rect">
            <a:avLst/>
          </a:prstGeom>
        </p:spPr>
        <p:txBody>
          <a:bodyPr anchor="b" anchorCtr="0">
            <a:spAutoFit/>
          </a:bodyPr>
          <a:lstStyle>
            <a:lvl1pPr marL="0" indent="0">
              <a:lnSpc>
                <a:spcPct val="78000"/>
              </a:lnSpc>
              <a:spcBef>
                <a:spcPts val="0"/>
              </a:spcBef>
              <a:buNone/>
              <a:defRPr sz="4800" b="1">
                <a:solidFill>
                  <a:schemeClr val="accent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6" name="Text Placeholder 12"/>
          <p:cNvSpPr>
            <a:spLocks noGrp="1"/>
          </p:cNvSpPr>
          <p:nvPr>
            <p:ph type="body" sz="quarter" idx="12"/>
          </p:nvPr>
        </p:nvSpPr>
        <p:spPr>
          <a:xfrm>
            <a:off x="597497" y="4700990"/>
            <a:ext cx="5762625" cy="1678545"/>
          </a:xfrm>
          <a:prstGeom prst="rect">
            <a:avLst/>
          </a:prstGeom>
        </p:spPr>
        <p:txBody>
          <a:bodyPr>
            <a:noAutofit/>
          </a:bodyPr>
          <a:lstStyle>
            <a:lvl1pPr marL="0" indent="0">
              <a:lnSpc>
                <a:spcPct val="78000"/>
              </a:lnSpc>
              <a:spcBef>
                <a:spcPts val="0"/>
              </a:spcBef>
              <a:buClr>
                <a:schemeClr val="accent1"/>
              </a:buClr>
              <a:buFont typeface="Arial" panose="020B0604020202020204" pitchFamily="34" charset="0"/>
              <a:buNone/>
              <a:defRPr sz="2400" b="0">
                <a:solidFill>
                  <a:schemeClr val="accent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1512081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viders slide option 1">
    <p:spTree>
      <p:nvGrpSpPr>
        <p:cNvPr id="1" name=""/>
        <p:cNvGrpSpPr/>
        <p:nvPr/>
      </p:nvGrpSpPr>
      <p:grpSpPr>
        <a:xfrm>
          <a:off x="0" y="0"/>
          <a:ext cx="0" cy="0"/>
          <a:chOff x="0" y="0"/>
          <a:chExt cx="0" cy="0"/>
        </a:xfrm>
      </p:grpSpPr>
      <p:sp>
        <p:nvSpPr>
          <p:cNvPr id="7"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a:p>
        </p:txBody>
      </p:sp>
      <p:pic>
        <p:nvPicPr>
          <p:cNvPr id="8"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2"/>
          <p:cNvSpPr>
            <a:spLocks noGrp="1"/>
          </p:cNvSpPr>
          <p:nvPr>
            <p:ph type="body" sz="quarter" idx="11"/>
          </p:nvPr>
        </p:nvSpPr>
        <p:spPr>
          <a:xfrm>
            <a:off x="595507" y="4144586"/>
            <a:ext cx="5762625" cy="1152367"/>
          </a:xfrm>
          <a:prstGeom prst="rect">
            <a:avLst/>
          </a:prstGeom>
        </p:spPr>
        <p:txBody>
          <a:bodyPr anchor="b" anchorCtr="0">
            <a:spAutoFit/>
          </a:bodyPr>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pic>
        <p:nvPicPr>
          <p:cNvPr id="2" name="Grafik 1">
            <a:extLst>
              <a:ext uri="{FF2B5EF4-FFF2-40B4-BE49-F238E27FC236}">
                <a16:creationId xmlns:a16="http://schemas.microsoft.com/office/drawing/2014/main" id="{04273509-7A34-4868-9B17-16835855DA07}"/>
              </a:ext>
            </a:extLst>
          </p:cNvPr>
          <p:cNvPicPr>
            <a:picLocks noChangeAspect="1"/>
          </p:cNvPicPr>
          <p:nvPr userDrawn="1"/>
        </p:nvPicPr>
        <p:blipFill>
          <a:blip r:embed="rId3"/>
          <a:stretch>
            <a:fillRect/>
          </a:stretch>
        </p:blipFill>
        <p:spPr>
          <a:xfrm>
            <a:off x="504097" y="386364"/>
            <a:ext cx="2584928" cy="634039"/>
          </a:xfrm>
          <a:prstGeom prst="rect">
            <a:avLst/>
          </a:prstGeom>
        </p:spPr>
      </p:pic>
    </p:spTree>
    <p:extLst>
      <p:ext uri="{BB962C8B-B14F-4D97-AF65-F5344CB8AC3E}">
        <p14:creationId xmlns:p14="http://schemas.microsoft.com/office/powerpoint/2010/main" val="2965177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ivider slide summary option 1">
    <p:spTree>
      <p:nvGrpSpPr>
        <p:cNvPr id="1" name=""/>
        <p:cNvGrpSpPr/>
        <p:nvPr/>
      </p:nvGrpSpPr>
      <p:grpSpPr>
        <a:xfrm>
          <a:off x="0" y="0"/>
          <a:ext cx="0" cy="0"/>
          <a:chOff x="0" y="0"/>
          <a:chExt cx="0" cy="0"/>
        </a:xfrm>
      </p:grpSpPr>
      <p:sp>
        <p:nvSpPr>
          <p:cNvPr id="7"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a:p>
        </p:txBody>
      </p:sp>
      <p:pic>
        <p:nvPicPr>
          <p:cNvPr id="8"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2"/>
          <p:cNvSpPr>
            <a:spLocks noGrp="1"/>
          </p:cNvSpPr>
          <p:nvPr>
            <p:ph type="body" sz="quarter" idx="11"/>
          </p:nvPr>
        </p:nvSpPr>
        <p:spPr>
          <a:xfrm>
            <a:off x="597497" y="3428811"/>
            <a:ext cx="5762625" cy="1152367"/>
          </a:xfrm>
          <a:prstGeom prst="rect">
            <a:avLst/>
          </a:prstGeom>
        </p:spPr>
        <p:txBody>
          <a:bodyPr anchor="b" anchorCtr="0">
            <a:spAutoFit/>
          </a:bodyPr>
          <a:lstStyle>
            <a:lvl1pPr marL="0" indent="0">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13" name="Text Placeholder 12"/>
          <p:cNvSpPr>
            <a:spLocks noGrp="1"/>
          </p:cNvSpPr>
          <p:nvPr>
            <p:ph type="body" sz="quarter" idx="12"/>
          </p:nvPr>
        </p:nvSpPr>
        <p:spPr>
          <a:xfrm>
            <a:off x="597497" y="4700990"/>
            <a:ext cx="5762625" cy="1678545"/>
          </a:xfrm>
          <a:prstGeom prst="rect">
            <a:avLst/>
          </a:prstGeom>
        </p:spPr>
        <p:txBody>
          <a:bodyPr>
            <a:noAutofit/>
          </a:bodyPr>
          <a:lstStyle>
            <a:lvl1pPr marL="0" indent="0">
              <a:lnSpc>
                <a:spcPct val="78000"/>
              </a:lnSpc>
              <a:spcBef>
                <a:spcPts val="0"/>
              </a:spcBef>
              <a:buClr>
                <a:schemeClr val="accent1"/>
              </a:buClr>
              <a:buFont typeface="Arial" panose="020B0604020202020204" pitchFamily="34" charset="0"/>
              <a:buNone/>
              <a:defRPr sz="2400" b="0">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17831505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vider slide option 2">
    <p:spTree>
      <p:nvGrpSpPr>
        <p:cNvPr id="1" name=""/>
        <p:cNvGrpSpPr/>
        <p:nvPr/>
      </p:nvGrpSpPr>
      <p:grpSpPr>
        <a:xfrm>
          <a:off x="0" y="0"/>
          <a:ext cx="0" cy="0"/>
          <a:chOff x="0" y="0"/>
          <a:chExt cx="0" cy="0"/>
        </a:xfrm>
      </p:grpSpPr>
      <p:sp>
        <p:nvSpPr>
          <p:cNvPr id="10"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a:p>
        </p:txBody>
      </p:sp>
      <p:pic>
        <p:nvPicPr>
          <p:cNvPr id="12"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2"/>
          <p:cNvSpPr>
            <a:spLocks noGrp="1"/>
          </p:cNvSpPr>
          <p:nvPr>
            <p:ph type="body" sz="quarter" idx="11"/>
          </p:nvPr>
        </p:nvSpPr>
        <p:spPr>
          <a:xfrm>
            <a:off x="595507" y="4144586"/>
            <a:ext cx="5762625" cy="1152367"/>
          </a:xfrm>
          <a:prstGeom prst="rect">
            <a:avLst/>
          </a:prstGeom>
        </p:spPr>
        <p:txBody>
          <a:bodyPr anchor="b" anchorCtr="0">
            <a:spAutoFit/>
          </a:bodyPr>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38389725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ivider slide summary option 2">
    <p:spTree>
      <p:nvGrpSpPr>
        <p:cNvPr id="1" name=""/>
        <p:cNvGrpSpPr/>
        <p:nvPr/>
      </p:nvGrpSpPr>
      <p:grpSpPr>
        <a:xfrm>
          <a:off x="0" y="0"/>
          <a:ext cx="0" cy="0"/>
          <a:chOff x="0" y="0"/>
          <a:chExt cx="0" cy="0"/>
        </a:xfrm>
      </p:grpSpPr>
      <p:sp>
        <p:nvSpPr>
          <p:cNvPr id="10"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a:p>
        </p:txBody>
      </p:sp>
      <p:pic>
        <p:nvPicPr>
          <p:cNvPr id="12"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2"/>
          <p:cNvSpPr>
            <a:spLocks noGrp="1"/>
          </p:cNvSpPr>
          <p:nvPr>
            <p:ph type="body" sz="quarter" idx="11"/>
          </p:nvPr>
        </p:nvSpPr>
        <p:spPr>
          <a:xfrm>
            <a:off x="597497" y="3428811"/>
            <a:ext cx="5762625" cy="1152367"/>
          </a:xfrm>
          <a:prstGeom prst="rect">
            <a:avLst/>
          </a:prstGeom>
        </p:spPr>
        <p:txBody>
          <a:bodyPr anchor="b" anchorCtr="0">
            <a:spAutoFit/>
          </a:bodyPr>
          <a:lstStyle>
            <a:lvl1pPr marL="0" indent="0">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11" name="Text Placeholder 12"/>
          <p:cNvSpPr>
            <a:spLocks noGrp="1"/>
          </p:cNvSpPr>
          <p:nvPr>
            <p:ph type="body" sz="quarter" idx="12"/>
          </p:nvPr>
        </p:nvSpPr>
        <p:spPr>
          <a:xfrm>
            <a:off x="597497" y="4700990"/>
            <a:ext cx="5762625" cy="1678545"/>
          </a:xfrm>
          <a:prstGeom prst="rect">
            <a:avLst/>
          </a:prstGeom>
        </p:spPr>
        <p:txBody>
          <a:bodyPr>
            <a:noAutofit/>
          </a:bodyPr>
          <a:lstStyle>
            <a:lvl1pPr marL="0" indent="0">
              <a:lnSpc>
                <a:spcPct val="78000"/>
              </a:lnSpc>
              <a:spcBef>
                <a:spcPts val="0"/>
              </a:spcBef>
              <a:buClr>
                <a:schemeClr val="accent1"/>
              </a:buClr>
              <a:buFont typeface="Arial" panose="020B0604020202020204" pitchFamily="34" charset="0"/>
              <a:buNone/>
              <a:defRPr sz="2400" b="0">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4102936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vider slide picture ">
    <p:spTree>
      <p:nvGrpSpPr>
        <p:cNvPr id="1" name=""/>
        <p:cNvGrpSpPr/>
        <p:nvPr/>
      </p:nvGrpSpPr>
      <p:grpSpPr>
        <a:xfrm>
          <a:off x="0" y="0"/>
          <a:ext cx="0" cy="0"/>
          <a:chOff x="0" y="0"/>
          <a:chExt cx="0" cy="0"/>
        </a:xfrm>
      </p:grpSpPr>
      <p:pic>
        <p:nvPicPr>
          <p:cNvPr id="8"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88" y="0"/>
            <a:ext cx="990758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12"/>
          <p:cNvSpPr>
            <a:spLocks noGrp="1"/>
          </p:cNvSpPr>
          <p:nvPr>
            <p:ph type="body" sz="quarter" idx="11"/>
          </p:nvPr>
        </p:nvSpPr>
        <p:spPr>
          <a:xfrm>
            <a:off x="589130" y="4638462"/>
            <a:ext cx="5762625" cy="1152367"/>
          </a:xfrm>
          <a:prstGeom prst="rect">
            <a:avLst/>
          </a:prstGeom>
        </p:spPr>
        <p:txBody>
          <a:bodyPr anchor="b" anchorCtr="0">
            <a:spAutoFit/>
          </a:bodyPr>
          <a:lstStyle>
            <a:lvl1pPr marL="0" indent="0">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40958579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8" name="Espace réservé du texte 4"/>
          <p:cNvSpPr>
            <a:spLocks noGrp="1"/>
          </p:cNvSpPr>
          <p:nvPr>
            <p:ph type="body" sz="quarter" idx="12"/>
          </p:nvPr>
        </p:nvSpPr>
        <p:spPr>
          <a:xfrm>
            <a:off x="500934"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Tree>
    <p:extLst>
      <p:ext uri="{BB962C8B-B14F-4D97-AF65-F5344CB8AC3E}">
        <p14:creationId xmlns:p14="http://schemas.microsoft.com/office/powerpoint/2010/main" val="21104708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able of content">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8" name="Espace réservé du texte 4"/>
          <p:cNvSpPr>
            <a:spLocks noGrp="1"/>
          </p:cNvSpPr>
          <p:nvPr>
            <p:ph type="body" sz="quarter" idx="12"/>
          </p:nvPr>
        </p:nvSpPr>
        <p:spPr>
          <a:xfrm>
            <a:off x="500934"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3" name="Text Placeholder 2"/>
          <p:cNvSpPr>
            <a:spLocks noGrp="1"/>
          </p:cNvSpPr>
          <p:nvPr>
            <p:ph type="body" sz="quarter" idx="17"/>
          </p:nvPr>
        </p:nvSpPr>
        <p:spPr>
          <a:xfrm>
            <a:off x="1489075" y="1765005"/>
            <a:ext cx="6911975" cy="3689166"/>
          </a:xfrm>
        </p:spPr>
        <p:txBody>
          <a:bodyPr/>
          <a:lstStyle>
            <a:lvl1pPr marL="342900" indent="-342900">
              <a:buClr>
                <a:schemeClr val="accent1"/>
              </a:buClr>
              <a:buFont typeface="+mj-lt"/>
              <a:buAutoNum type="arabicPeriod"/>
              <a:defRPr sz="1900">
                <a:solidFill>
                  <a:schemeClr val="tx1"/>
                </a:solidFill>
              </a:defRPr>
            </a:lvl1pPr>
            <a:lvl2pPr marL="231775" indent="-228600">
              <a:buFont typeface="+mj-lt"/>
              <a:buAutoNum type="arabicPeriod"/>
              <a:defRPr/>
            </a:lvl2pPr>
            <a:lvl3pPr marL="461963" indent="-228600">
              <a:buFont typeface="+mj-lt"/>
              <a:buAutoNum type="arabicPeriod"/>
              <a:defRPr/>
            </a:lvl3pPr>
            <a:lvl4pPr marL="630238" indent="-228600">
              <a:buFont typeface="+mj-lt"/>
              <a:buAutoNum type="arabicPeriod"/>
              <a:defRPr/>
            </a:lvl4pPr>
            <a:lvl5pPr marL="1208088" indent="-228600">
              <a:buFont typeface="+mj-lt"/>
              <a:buAutoNum type="arabicPeriod"/>
              <a:defRPr/>
            </a:lvl5pPr>
          </a:lstStyle>
          <a:p>
            <a:pPr lvl="0"/>
            <a:r>
              <a:rPr lang="de-DE"/>
              <a:t>Mastertextformat bearbeiten</a:t>
            </a:r>
          </a:p>
        </p:txBody>
      </p:sp>
    </p:spTree>
    <p:extLst>
      <p:ext uri="{BB962C8B-B14F-4D97-AF65-F5344CB8AC3E}">
        <p14:creationId xmlns:p14="http://schemas.microsoft.com/office/powerpoint/2010/main" val="1782293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picture">
    <p:spTree>
      <p:nvGrpSpPr>
        <p:cNvPr id="1" name=""/>
        <p:cNvGrpSpPr/>
        <p:nvPr/>
      </p:nvGrpSpPr>
      <p:grpSpPr>
        <a:xfrm>
          <a:off x="0" y="0"/>
          <a:ext cx="0" cy="0"/>
          <a:chOff x="0" y="0"/>
          <a:chExt cx="0" cy="0"/>
        </a:xfrm>
      </p:grpSpPr>
      <p:pic>
        <p:nvPicPr>
          <p:cNvPr id="11"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912350"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 Placeholder 13"/>
          <p:cNvSpPr>
            <a:spLocks noGrp="1"/>
          </p:cNvSpPr>
          <p:nvPr>
            <p:ph type="body" sz="quarter" idx="12"/>
          </p:nvPr>
        </p:nvSpPr>
        <p:spPr>
          <a:xfrm>
            <a:off x="587450" y="5195421"/>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20" name="Text Placeholder 13"/>
          <p:cNvSpPr>
            <a:spLocks noGrp="1"/>
          </p:cNvSpPr>
          <p:nvPr>
            <p:ph type="body" sz="quarter" idx="13"/>
          </p:nvPr>
        </p:nvSpPr>
        <p:spPr>
          <a:xfrm>
            <a:off x="587450" y="5494470"/>
            <a:ext cx="2854654" cy="221599"/>
          </a:xfrm>
          <a:prstGeom prst="rect">
            <a:avLst/>
          </a:prstGeom>
        </p:spPr>
        <p:txBody>
          <a:bodyPr wrap="square" lIns="0" tIns="0" rIns="0" bIns="0" anchor="b" anchorCtr="0">
            <a:spAutoFit/>
          </a:bodyPr>
          <a:lstStyle>
            <a:lvl1pPr marL="0" indent="0" algn="l">
              <a:buNone/>
              <a:defRPr sz="1600">
                <a:solidFill>
                  <a:schemeClr val="bg1"/>
                </a:solidFill>
              </a:defRPr>
            </a:lvl1pPr>
            <a:lvl2pPr marL="473075" indent="0">
              <a:buNone/>
              <a:defRPr sz="1600">
                <a:solidFill>
                  <a:schemeClr val="bg1"/>
                </a:solidFill>
              </a:defRPr>
            </a:lvl2pPr>
            <a:lvl3pPr marL="954088" indent="0">
              <a:buNone/>
              <a:defRPr sz="1600">
                <a:solidFill>
                  <a:schemeClr val="bg1"/>
                </a:solidFill>
              </a:defRPr>
            </a:lvl3pPr>
            <a:lvl4pPr marL="1428750" indent="0">
              <a:buNone/>
              <a:defRPr sz="1600">
                <a:solidFill>
                  <a:schemeClr val="bg1"/>
                </a:solidFill>
              </a:defRPr>
            </a:lvl4pPr>
            <a:lvl5pPr marL="1905000" indent="0">
              <a:buNone/>
              <a:defRPr sz="1600">
                <a:solidFill>
                  <a:schemeClr val="bg1"/>
                </a:solidFill>
              </a:defRPr>
            </a:lvl5pPr>
          </a:lstStyle>
          <a:p>
            <a:pPr lvl="0"/>
            <a:r>
              <a:rPr lang="de-DE"/>
              <a:t>Mastertextformat bearbeiten</a:t>
            </a:r>
          </a:p>
        </p:txBody>
      </p:sp>
      <p:sp>
        <p:nvSpPr>
          <p:cNvPr id="21" name="Text Placeholder 9"/>
          <p:cNvSpPr>
            <a:spLocks noGrp="1"/>
          </p:cNvSpPr>
          <p:nvPr>
            <p:ph type="body" sz="quarter" idx="10"/>
          </p:nvPr>
        </p:nvSpPr>
        <p:spPr>
          <a:xfrm>
            <a:off x="587450" y="3469146"/>
            <a:ext cx="5772150" cy="1181609"/>
          </a:xfrm>
          <a:prstGeom prst="rect">
            <a:avLst/>
          </a:prstGeom>
        </p:spPr>
        <p:txBody>
          <a:bodyPr lIns="0" tIns="0" rIns="0" bIns="0" anchor="b" anchorCtr="0"/>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22" name="Text Placeholder 11"/>
          <p:cNvSpPr>
            <a:spLocks noGrp="1"/>
          </p:cNvSpPr>
          <p:nvPr>
            <p:ph type="body" sz="quarter" idx="11"/>
          </p:nvPr>
        </p:nvSpPr>
        <p:spPr>
          <a:xfrm>
            <a:off x="587450" y="4659147"/>
            <a:ext cx="5787606" cy="466066"/>
          </a:xfrm>
          <a:prstGeom prst="rect">
            <a:avLst/>
          </a:prstGeom>
        </p:spPr>
        <p:txBody>
          <a:bodyPr lIns="0" tIns="0" rIns="0" bIns="0" anchor="b" anchorCtr="0"/>
          <a:lstStyle>
            <a:lvl1pPr marL="0" indent="0" algn="l">
              <a:buNone/>
              <a:defRPr sz="2800">
                <a:solidFill>
                  <a:schemeClr val="bg1"/>
                </a:solidFill>
              </a:defRPr>
            </a:lvl1pPr>
            <a:lvl2pPr marL="473075" indent="0">
              <a:buNone/>
              <a:defRPr sz="1800">
                <a:solidFill>
                  <a:schemeClr val="bg1"/>
                </a:solidFill>
              </a:defRPr>
            </a:lvl2pPr>
            <a:lvl3pPr marL="954088" indent="0">
              <a:buNone/>
              <a:defRPr sz="1800">
                <a:solidFill>
                  <a:schemeClr val="bg1"/>
                </a:solidFill>
              </a:defRPr>
            </a:lvl3pPr>
            <a:lvl4pPr marL="1428750" indent="0">
              <a:buNone/>
              <a:defRPr sz="1800">
                <a:solidFill>
                  <a:schemeClr val="bg1"/>
                </a:solidFill>
              </a:defRPr>
            </a:lvl4pPr>
            <a:lvl5pPr marL="1905000" indent="0">
              <a:buNone/>
              <a:defRPr sz="1800">
                <a:solidFill>
                  <a:schemeClr val="bg1"/>
                </a:solidFill>
              </a:defRPr>
            </a:lvl5pPr>
          </a:lstStyle>
          <a:p>
            <a:pPr lvl="0"/>
            <a:r>
              <a:rPr lang="de-DE"/>
              <a:t>Mastertextformat bearbeiten</a:t>
            </a:r>
          </a:p>
        </p:txBody>
      </p:sp>
      <p:sp>
        <p:nvSpPr>
          <p:cNvPr id="8" name="SafeDisclaimerPrincipalWhite"/>
          <p:cNvSpPr txBox="1">
            <a:spLocks/>
          </p:cNvSpPr>
          <p:nvPr userDrawn="1"/>
        </p:nvSpPr>
        <p:spPr>
          <a:xfrm>
            <a:off x="7210425" y="5160963"/>
            <a:ext cx="2162175" cy="1047750"/>
          </a:xfrm>
          <a:prstGeom prst="rect">
            <a:avLst/>
          </a:prstGeom>
        </p:spPr>
        <p:txBody>
          <a:bodyPr lIns="0" tIns="0" rIns="0" bIns="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800" b="0">
                <a:solidFill>
                  <a:srgbClr val="FFFFFF"/>
                </a:solidFill>
                <a:latin typeface="Calibri"/>
              </a:rPr>
              <a:t>THIS DOCUMENT IS CLASSIFIED
</a:t>
            </a:r>
            <a:r>
              <a:rPr lang="en-GB" altLang="en-US" sz="1500" b="1">
                <a:solidFill>
                  <a:srgbClr val="FFFFFF"/>
                </a:solidFill>
                <a:latin typeface="Calibri"/>
              </a:rPr>
              <a:t>CONFIDENTIAL
</a:t>
            </a:r>
            <a:r>
              <a:rPr lang="en-GB" altLang="en-US" sz="800" b="0">
                <a:solidFill>
                  <a:srgbClr val="FFFFFF"/>
                </a:solidFill>
                <a:latin typeface="Calibri"/>
              </a:rPr>
              <a:t> 
</a:t>
            </a:r>
            <a:r>
              <a:rPr lang="en-US" altLang="en-US" sz="800" b="0">
                <a:solidFill>
                  <a:srgbClr val="FFFFFF"/>
                </a:solidFill>
                <a:latin typeface="Calibri"/>
              </a:rPr>
              <a:t>The recipient will not divulge any such information to any other party. Any reproduction of this information, in whole or in part, is prohibited without prior written consent of the sender.
</a:t>
            </a:r>
            <a:endParaRPr lang="en-GB" altLang="en-US" sz="800" b="0">
              <a:solidFill>
                <a:srgbClr val="FFFFFF"/>
              </a:solidFill>
              <a:latin typeface="Calibri"/>
            </a:endParaRPr>
          </a:p>
        </p:txBody>
      </p:sp>
    </p:spTree>
    <p:extLst>
      <p:ext uri="{BB962C8B-B14F-4D97-AF65-F5344CB8AC3E}">
        <p14:creationId xmlns:p14="http://schemas.microsoft.com/office/powerpoint/2010/main" val="6599750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mp; text or object">
    <p:spTree>
      <p:nvGrpSpPr>
        <p:cNvPr id="1" name=""/>
        <p:cNvGrpSpPr/>
        <p:nvPr/>
      </p:nvGrpSpPr>
      <p:grpSpPr>
        <a:xfrm>
          <a:off x="0" y="0"/>
          <a:ext cx="0" cy="0"/>
          <a:chOff x="0" y="0"/>
          <a:chExt cx="0" cy="0"/>
        </a:xfrm>
      </p:grpSpPr>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900">
                <a:solidFill>
                  <a:schemeClr val="tx1">
                    <a:lumMod val="65000"/>
                    <a:lumOff val="35000"/>
                  </a:schemeClr>
                </a:solidFill>
                <a:latin typeface="Century Gothic" panose="020B0502020202020204" pitchFamily="34" charset="0"/>
              </a:defRPr>
            </a:lvl1pPr>
          </a:lstStyle>
          <a:p>
            <a:pPr>
              <a:defRPr/>
            </a:pPr>
            <a:fld id="{7277693E-93F5-428D-904F-B0A6FA8DD631}" type="slidenum">
              <a:rPr lang="en-GB" altLang="en-US" smtClean="0"/>
              <a:pPr>
                <a:defRPr/>
              </a:pPr>
              <a:t>‹Nr.›</a:t>
            </a:fld>
            <a:endParaRPr lang="en-GB" altLang="en-US" dirty="0"/>
          </a:p>
        </p:txBody>
      </p:sp>
      <p:sp>
        <p:nvSpPr>
          <p:cNvPr id="9" name="Espace réservé du contenu 8"/>
          <p:cNvSpPr>
            <a:spLocks noGrp="1"/>
          </p:cNvSpPr>
          <p:nvPr>
            <p:ph sz="quarter" idx="13"/>
          </p:nvPr>
        </p:nvSpPr>
        <p:spPr>
          <a:xfrm>
            <a:off x="500931" y="1222743"/>
            <a:ext cx="8882744" cy="4444410"/>
          </a:xfrm>
          <a:prstGeom prst="rect">
            <a:avLst/>
          </a:prstGeom>
        </p:spPr>
        <p:txBody>
          <a:bodyPr lIns="90000" tIns="46800" rIns="90000" bIns="46800"/>
          <a:lstStyle>
            <a:lvl1pPr marL="285750" indent="-285750">
              <a:lnSpc>
                <a:spcPct val="100000"/>
              </a:lnSpc>
              <a:spcAft>
                <a:spcPts val="0"/>
              </a:spcAft>
              <a:buClr>
                <a:srgbClr val="027180"/>
              </a:buClr>
              <a:buSzPct val="115000"/>
              <a:buFont typeface="Arial" panose="020B0604020202020204" pitchFamily="34" charset="0"/>
              <a:buChar char="•"/>
              <a:defRPr sz="1400">
                <a:solidFill>
                  <a:schemeClr val="tx1"/>
                </a:solidFill>
                <a:latin typeface="Calibri" panose="020F0502020204030204" pitchFamily="34" charset="0"/>
              </a:defRPr>
            </a:lvl1pPr>
            <a:lvl2pPr marL="627063" indent="-296863">
              <a:lnSpc>
                <a:spcPct val="100000"/>
              </a:lnSpc>
              <a:spcBef>
                <a:spcPts val="300"/>
              </a:spcBef>
              <a:spcAft>
                <a:spcPts val="300"/>
              </a:spcAft>
              <a:buClr>
                <a:srgbClr val="027180"/>
              </a:buClr>
              <a:buSzPct val="115000"/>
              <a:buFont typeface="Source Sans Pro" panose="020B0503030403020204" pitchFamily="34" charset="0"/>
              <a:buChar char="-"/>
              <a:defRPr sz="1200">
                <a:latin typeface="Calibri" panose="020F0502020204030204" pitchFamily="34" charset="0"/>
              </a:defRPr>
            </a:lvl2pPr>
            <a:lvl3pPr marL="808038" indent="-179388">
              <a:lnSpc>
                <a:spcPct val="100000"/>
              </a:lnSpc>
              <a:spcBef>
                <a:spcPts val="0"/>
              </a:spcBef>
              <a:spcAft>
                <a:spcPts val="300"/>
              </a:spcAft>
              <a:buClr>
                <a:schemeClr val="accent1"/>
              </a:buClr>
              <a:buSzPct val="115000"/>
              <a:buFont typeface="Source Sans Pro" panose="020B0503030403020204" pitchFamily="34" charset="0"/>
              <a:buChar char="-"/>
              <a:defRPr sz="1100">
                <a:latin typeface="Calibri" panose="020F0502020204030204" pitchFamily="34" charset="0"/>
              </a:defRPr>
            </a:lvl3pPr>
            <a:lvl4pPr marL="896938" indent="-88900">
              <a:lnSpc>
                <a:spcPct val="100000"/>
              </a:lnSpc>
              <a:buFont typeface="Arial" panose="020B0604020202020204" pitchFamily="34" charset="0"/>
              <a:buChar char="•"/>
              <a:defRPr sz="1400">
                <a:latin typeface="+mj-lt"/>
              </a:defRPr>
            </a:lvl4pPr>
            <a:lvl5pPr marL="1074738" indent="-88900">
              <a:lnSpc>
                <a:spcPct val="100000"/>
              </a:lnSpc>
              <a:buFont typeface="Arial" panose="020B0604020202020204" pitchFamily="34" charset="0"/>
              <a:buChar char="•"/>
              <a:defRPr sz="1400">
                <a:latin typeface="+mj-lt"/>
              </a:defRPr>
            </a:lvl5pPr>
          </a:lstStyle>
          <a:p>
            <a:pPr lvl="0"/>
            <a:r>
              <a:rPr lang="de-DE" noProof="0"/>
              <a:t>Mastertextformat bearbeiten</a:t>
            </a:r>
          </a:p>
          <a:p>
            <a:pPr lvl="1"/>
            <a:r>
              <a:rPr lang="de-DE" noProof="0"/>
              <a:t>Zweite Ebene</a:t>
            </a:r>
          </a:p>
          <a:p>
            <a:pPr lvl="2"/>
            <a:r>
              <a:rPr lang="de-DE" noProof="0"/>
              <a:t>Dritte Ebene</a:t>
            </a:r>
          </a:p>
        </p:txBody>
      </p:sp>
      <p:sp>
        <p:nvSpPr>
          <p:cNvPr id="10"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13" name="Espace réservé du texte 4"/>
          <p:cNvSpPr>
            <a:spLocks noGrp="1"/>
          </p:cNvSpPr>
          <p:nvPr>
            <p:ph type="body" sz="quarter" idx="12"/>
          </p:nvPr>
        </p:nvSpPr>
        <p:spPr>
          <a:xfrm>
            <a:off x="500931"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
        <p:nvSpPr>
          <p:cNvPr id="22" name="Textfeld 16">
            <a:extLst>
              <a:ext uri="{FF2B5EF4-FFF2-40B4-BE49-F238E27FC236}">
                <a16:creationId xmlns:a16="http://schemas.microsoft.com/office/drawing/2014/main" id="{05E8F899-D4B0-4BD0-B336-CB7D7EC6D607}"/>
              </a:ext>
            </a:extLst>
          </p:cNvPr>
          <p:cNvSpPr txBox="1">
            <a:spLocks noChangeArrowheads="1"/>
          </p:cNvSpPr>
          <p:nvPr userDrawn="1"/>
        </p:nvSpPr>
        <p:spPr bwMode="auto">
          <a:xfrm>
            <a:off x="8558918" y="6496744"/>
            <a:ext cx="1158661" cy="184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de-CH" altLang="de-DE" sz="800" b="0" i="0" u="none" strike="noStrike" cap="none" normalizeH="0" baseline="0" dirty="0">
                <a:ln>
                  <a:noFill/>
                </a:ln>
                <a:solidFill>
                  <a:srgbClr val="002060"/>
                </a:solidFill>
                <a:effectLst/>
                <a:latin typeface="Century Gothic" panose="020B0502020202020204" pitchFamily="34" charset="0"/>
              </a:rPr>
              <a:t>AXA Anlagestiftung			</a:t>
            </a:r>
          </a:p>
          <a:p>
            <a:pPr marL="0" marR="0" lvl="0" indent="0" algn="l" defTabSz="914400" rtl="0" eaLnBrk="0" fontAlgn="base" latinLnBrk="0" hangingPunct="0">
              <a:lnSpc>
                <a:spcPct val="100000"/>
              </a:lnSpc>
              <a:spcBef>
                <a:spcPct val="0"/>
              </a:spcBef>
              <a:spcAft>
                <a:spcPts val="800"/>
              </a:spcAft>
              <a:buClrTx/>
              <a:buSzTx/>
              <a:buFontTx/>
              <a:buNone/>
              <a:tabLst/>
            </a:pPr>
            <a:endParaRPr kumimoji="0" lang="de-CH" altLang="de-DE" sz="800" b="0" i="0" u="none" strike="noStrike" cap="none" normalizeH="0" baseline="0" dirty="0">
              <a:ln>
                <a:noFill/>
              </a:ln>
              <a:solidFill>
                <a:srgbClr val="00206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ts val="800"/>
              </a:spcAft>
              <a:buClrTx/>
              <a:buSzTx/>
              <a:buFontTx/>
              <a:buNone/>
              <a:tabLst/>
            </a:pPr>
            <a:endParaRPr kumimoji="0" lang="de-CH" altLang="de-DE" sz="800" b="0" i="0" u="none" strike="noStrike" cap="none" normalizeH="0" baseline="0" dirty="0">
              <a:ln>
                <a:noFill/>
              </a:ln>
              <a:solidFill>
                <a:srgbClr val="00206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800" b="0" i="0" u="none" strike="noStrike" cap="none" normalizeH="0" baseline="0" dirty="0">
              <a:ln>
                <a:noFill/>
              </a:ln>
              <a:solidFill>
                <a:schemeClr val="tx1"/>
              </a:solidFill>
              <a:effectLst/>
              <a:latin typeface="Century Gothic" panose="020B0502020202020204" pitchFamily="34" charset="0"/>
            </a:endParaRPr>
          </a:p>
        </p:txBody>
      </p:sp>
      <p:grpSp>
        <p:nvGrpSpPr>
          <p:cNvPr id="23" name="Group 15">
            <a:extLst>
              <a:ext uri="{FF2B5EF4-FFF2-40B4-BE49-F238E27FC236}">
                <a16:creationId xmlns:a16="http://schemas.microsoft.com/office/drawing/2014/main" id="{2C30F0C3-AAE0-45BA-9ACA-3673D02243ED}"/>
              </a:ext>
            </a:extLst>
          </p:cNvPr>
          <p:cNvGrpSpPr>
            <a:grpSpLocks/>
          </p:cNvGrpSpPr>
          <p:nvPr userDrawn="1"/>
        </p:nvGrpSpPr>
        <p:grpSpPr bwMode="auto">
          <a:xfrm>
            <a:off x="8162314" y="6249066"/>
            <a:ext cx="454636" cy="426605"/>
            <a:chOff x="840" y="840"/>
            <a:chExt cx="870" cy="870"/>
          </a:xfrm>
        </p:grpSpPr>
        <p:sp>
          <p:nvSpPr>
            <p:cNvPr id="24" name="Freeform 21">
              <a:extLst>
                <a:ext uri="{FF2B5EF4-FFF2-40B4-BE49-F238E27FC236}">
                  <a16:creationId xmlns:a16="http://schemas.microsoft.com/office/drawing/2014/main" id="{78A7B8B8-2DDB-4E1B-BA19-9C4E0D7C9D7E}"/>
                </a:ext>
              </a:extLst>
            </p:cNvPr>
            <p:cNvSpPr>
              <a:spLocks/>
            </p:cNvSpPr>
            <p:nvPr/>
          </p:nvSpPr>
          <p:spPr bwMode="auto">
            <a:xfrm>
              <a:off x="1326" y="871"/>
              <a:ext cx="355" cy="400"/>
            </a:xfrm>
            <a:custGeom>
              <a:avLst/>
              <a:gdLst>
                <a:gd name="T0" fmla="*/ 47 w 355"/>
                <a:gd name="T1" fmla="*/ 1271 h 400"/>
                <a:gd name="T2" fmla="*/ 355 w 355"/>
                <a:gd name="T3" fmla="*/ 871 h 400"/>
                <a:gd name="T4" fmla="*/ 309 w 355"/>
                <a:gd name="T5" fmla="*/ 871 h 400"/>
                <a:gd name="T6" fmla="*/ 0 w 355"/>
                <a:gd name="T7" fmla="*/ 1271 h 400"/>
                <a:gd name="T8" fmla="*/ 47 w 355"/>
                <a:gd name="T9" fmla="*/ 1271 h 4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5" h="400">
                  <a:moveTo>
                    <a:pt x="47" y="400"/>
                  </a:moveTo>
                  <a:lnTo>
                    <a:pt x="355" y="0"/>
                  </a:lnTo>
                  <a:lnTo>
                    <a:pt x="309" y="0"/>
                  </a:lnTo>
                  <a:lnTo>
                    <a:pt x="0" y="400"/>
                  </a:lnTo>
                  <a:lnTo>
                    <a:pt x="47" y="400"/>
                  </a:lnTo>
                  <a:close/>
                </a:path>
              </a:pathLst>
            </a:custGeom>
            <a:solidFill>
              <a:srgbClr val="C3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25" name="Freeform 20">
              <a:extLst>
                <a:ext uri="{FF2B5EF4-FFF2-40B4-BE49-F238E27FC236}">
                  <a16:creationId xmlns:a16="http://schemas.microsoft.com/office/drawing/2014/main" id="{16EEB0BD-408D-4355-84D3-50B82D524BB1}"/>
                </a:ext>
              </a:extLst>
            </p:cNvPr>
            <p:cNvSpPr>
              <a:spLocks/>
            </p:cNvSpPr>
            <p:nvPr/>
          </p:nvSpPr>
          <p:spPr bwMode="auto">
            <a:xfrm>
              <a:off x="850" y="850"/>
              <a:ext cx="850" cy="850"/>
            </a:xfrm>
            <a:custGeom>
              <a:avLst/>
              <a:gdLst>
                <a:gd name="T0" fmla="*/ 552 w 850"/>
                <a:gd name="T1" fmla="*/ 1378 h 850"/>
                <a:gd name="T2" fmla="*/ 558 w 850"/>
                <a:gd name="T3" fmla="*/ 1397 h 850"/>
                <a:gd name="T4" fmla="*/ 566 w 850"/>
                <a:gd name="T5" fmla="*/ 1422 h 850"/>
                <a:gd name="T6" fmla="*/ 571 w 850"/>
                <a:gd name="T7" fmla="*/ 1437 h 850"/>
                <a:gd name="T8" fmla="*/ 583 w 850"/>
                <a:gd name="T9" fmla="*/ 1472 h 850"/>
                <a:gd name="T10" fmla="*/ 596 w 850"/>
                <a:gd name="T11" fmla="*/ 1514 h 850"/>
                <a:gd name="T12" fmla="*/ 605 w 850"/>
                <a:gd name="T13" fmla="*/ 1540 h 850"/>
                <a:gd name="T14" fmla="*/ 609 w 850"/>
                <a:gd name="T15" fmla="*/ 1556 h 850"/>
                <a:gd name="T16" fmla="*/ 612 w 850"/>
                <a:gd name="T17" fmla="*/ 1565 h 850"/>
                <a:gd name="T18" fmla="*/ 614 w 850"/>
                <a:gd name="T19" fmla="*/ 1571 h 850"/>
                <a:gd name="T20" fmla="*/ 618 w 850"/>
                <a:gd name="T21" fmla="*/ 1584 h 850"/>
                <a:gd name="T22" fmla="*/ 618 w 850"/>
                <a:gd name="T23" fmla="*/ 1600 h 850"/>
                <a:gd name="T24" fmla="*/ 694 w 850"/>
                <a:gd name="T25" fmla="*/ 1600 h 850"/>
                <a:gd name="T26" fmla="*/ 689 w 850"/>
                <a:gd name="T27" fmla="*/ 1592 h 850"/>
                <a:gd name="T28" fmla="*/ 683 w 850"/>
                <a:gd name="T29" fmla="*/ 1578 h 850"/>
                <a:gd name="T30" fmla="*/ 676 w 850"/>
                <a:gd name="T31" fmla="*/ 1559 h 850"/>
                <a:gd name="T32" fmla="*/ 668 w 850"/>
                <a:gd name="T33" fmla="*/ 1536 h 850"/>
                <a:gd name="T34" fmla="*/ 660 w 850"/>
                <a:gd name="T35" fmla="*/ 1512 h 850"/>
                <a:gd name="T36" fmla="*/ 652 w 850"/>
                <a:gd name="T37" fmla="*/ 1488 h 850"/>
                <a:gd name="T38" fmla="*/ 645 w 850"/>
                <a:gd name="T39" fmla="*/ 1467 h 850"/>
                <a:gd name="T40" fmla="*/ 639 w 850"/>
                <a:gd name="T41" fmla="*/ 1449 h 850"/>
                <a:gd name="T42" fmla="*/ 602 w 850"/>
                <a:gd name="T43" fmla="*/ 1321 h 850"/>
                <a:gd name="T44" fmla="*/ 601 w 850"/>
                <a:gd name="T45" fmla="*/ 1316 h 850"/>
                <a:gd name="T46" fmla="*/ 599 w 850"/>
                <a:gd name="T47" fmla="*/ 1298 h 850"/>
                <a:gd name="T48" fmla="*/ 540 w 850"/>
                <a:gd name="T49" fmla="*/ 1298 h 850"/>
                <a:gd name="T50" fmla="*/ 537 w 850"/>
                <a:gd name="T51" fmla="*/ 1307 h 850"/>
                <a:gd name="T52" fmla="*/ 532 w 850"/>
                <a:gd name="T53" fmla="*/ 1315 h 850"/>
                <a:gd name="T54" fmla="*/ 528 w 850"/>
                <a:gd name="T55" fmla="*/ 1321 h 850"/>
                <a:gd name="T56" fmla="*/ 530 w 850"/>
                <a:gd name="T57" fmla="*/ 1387 h 850"/>
                <a:gd name="T58" fmla="*/ 539 w 850"/>
                <a:gd name="T59" fmla="*/ 1375 h 850"/>
                <a:gd name="T60" fmla="*/ 545 w 850"/>
                <a:gd name="T61" fmla="*/ 1366 h 850"/>
                <a:gd name="T62" fmla="*/ 549 w 850"/>
                <a:gd name="T63" fmla="*/ 1356 h 850"/>
                <a:gd name="T64" fmla="*/ 551 w 850"/>
                <a:gd name="T65" fmla="*/ 1358 h 850"/>
                <a:gd name="T66" fmla="*/ 550 w 850"/>
                <a:gd name="T67" fmla="*/ 1369 h 850"/>
                <a:gd name="T68" fmla="*/ 552 w 850"/>
                <a:gd name="T69" fmla="*/ 1378 h 8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850" h="850">
                  <a:moveTo>
                    <a:pt x="552" y="528"/>
                  </a:moveTo>
                  <a:lnTo>
                    <a:pt x="558" y="547"/>
                  </a:lnTo>
                  <a:lnTo>
                    <a:pt x="566" y="572"/>
                  </a:lnTo>
                  <a:lnTo>
                    <a:pt x="571" y="587"/>
                  </a:lnTo>
                  <a:lnTo>
                    <a:pt x="583" y="622"/>
                  </a:lnTo>
                  <a:lnTo>
                    <a:pt x="596" y="664"/>
                  </a:lnTo>
                  <a:lnTo>
                    <a:pt x="605" y="690"/>
                  </a:lnTo>
                  <a:lnTo>
                    <a:pt x="609" y="706"/>
                  </a:lnTo>
                  <a:lnTo>
                    <a:pt x="612" y="715"/>
                  </a:lnTo>
                  <a:lnTo>
                    <a:pt x="614" y="721"/>
                  </a:lnTo>
                  <a:lnTo>
                    <a:pt x="618" y="734"/>
                  </a:lnTo>
                  <a:lnTo>
                    <a:pt x="618" y="750"/>
                  </a:lnTo>
                  <a:lnTo>
                    <a:pt x="694" y="750"/>
                  </a:lnTo>
                  <a:lnTo>
                    <a:pt x="689" y="742"/>
                  </a:lnTo>
                  <a:lnTo>
                    <a:pt x="683" y="728"/>
                  </a:lnTo>
                  <a:lnTo>
                    <a:pt x="676" y="709"/>
                  </a:lnTo>
                  <a:lnTo>
                    <a:pt x="668" y="686"/>
                  </a:lnTo>
                  <a:lnTo>
                    <a:pt x="660" y="662"/>
                  </a:lnTo>
                  <a:lnTo>
                    <a:pt x="652" y="638"/>
                  </a:lnTo>
                  <a:lnTo>
                    <a:pt x="645" y="617"/>
                  </a:lnTo>
                  <a:lnTo>
                    <a:pt x="639" y="599"/>
                  </a:lnTo>
                  <a:lnTo>
                    <a:pt x="602" y="471"/>
                  </a:lnTo>
                  <a:lnTo>
                    <a:pt x="601" y="466"/>
                  </a:lnTo>
                  <a:lnTo>
                    <a:pt x="599" y="448"/>
                  </a:lnTo>
                  <a:lnTo>
                    <a:pt x="540" y="448"/>
                  </a:lnTo>
                  <a:lnTo>
                    <a:pt x="537" y="457"/>
                  </a:lnTo>
                  <a:lnTo>
                    <a:pt x="532" y="465"/>
                  </a:lnTo>
                  <a:lnTo>
                    <a:pt x="528" y="471"/>
                  </a:lnTo>
                  <a:lnTo>
                    <a:pt x="530" y="537"/>
                  </a:lnTo>
                  <a:lnTo>
                    <a:pt x="539" y="525"/>
                  </a:lnTo>
                  <a:lnTo>
                    <a:pt x="545" y="516"/>
                  </a:lnTo>
                  <a:lnTo>
                    <a:pt x="549" y="506"/>
                  </a:lnTo>
                  <a:lnTo>
                    <a:pt x="551" y="508"/>
                  </a:lnTo>
                  <a:lnTo>
                    <a:pt x="550" y="519"/>
                  </a:lnTo>
                  <a:lnTo>
                    <a:pt x="552" y="528"/>
                  </a:lnTo>
                  <a:close/>
                </a:path>
              </a:pathLst>
            </a:custGeom>
            <a:solidFill>
              <a:srgbClr val="3C35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26" name="Freeform 19">
              <a:extLst>
                <a:ext uri="{FF2B5EF4-FFF2-40B4-BE49-F238E27FC236}">
                  <a16:creationId xmlns:a16="http://schemas.microsoft.com/office/drawing/2014/main" id="{7546D21E-C9CB-4E57-BE2A-FAC33AD9E1D8}"/>
                </a:ext>
              </a:extLst>
            </p:cNvPr>
            <p:cNvSpPr>
              <a:spLocks/>
            </p:cNvSpPr>
            <p:nvPr/>
          </p:nvSpPr>
          <p:spPr bwMode="auto">
            <a:xfrm>
              <a:off x="850" y="850"/>
              <a:ext cx="850" cy="850"/>
            </a:xfrm>
            <a:custGeom>
              <a:avLst/>
              <a:gdLst>
                <a:gd name="T0" fmla="*/ 242 w 850"/>
                <a:gd name="T1" fmla="*/ 1378 h 850"/>
                <a:gd name="T2" fmla="*/ 247 w 850"/>
                <a:gd name="T3" fmla="*/ 1397 h 850"/>
                <a:gd name="T4" fmla="*/ 255 w 850"/>
                <a:gd name="T5" fmla="*/ 1422 h 850"/>
                <a:gd name="T6" fmla="*/ 260 w 850"/>
                <a:gd name="T7" fmla="*/ 1437 h 850"/>
                <a:gd name="T8" fmla="*/ 271 w 850"/>
                <a:gd name="T9" fmla="*/ 1472 h 850"/>
                <a:gd name="T10" fmla="*/ 285 w 850"/>
                <a:gd name="T11" fmla="*/ 1521 h 850"/>
                <a:gd name="T12" fmla="*/ 263 w 850"/>
                <a:gd name="T13" fmla="*/ 1550 h 850"/>
                <a:gd name="T14" fmla="*/ 252 w 850"/>
                <a:gd name="T15" fmla="*/ 1564 h 850"/>
                <a:gd name="T16" fmla="*/ 245 w 850"/>
                <a:gd name="T17" fmla="*/ 1573 h 850"/>
                <a:gd name="T18" fmla="*/ 241 w 850"/>
                <a:gd name="T19" fmla="*/ 1578 h 850"/>
                <a:gd name="T20" fmla="*/ 235 w 850"/>
                <a:gd name="T21" fmla="*/ 1584 h 850"/>
                <a:gd name="T22" fmla="*/ 219 w 850"/>
                <a:gd name="T23" fmla="*/ 1600 h 850"/>
                <a:gd name="T24" fmla="*/ 276 w 850"/>
                <a:gd name="T25" fmla="*/ 1600 h 850"/>
                <a:gd name="T26" fmla="*/ 278 w 850"/>
                <a:gd name="T27" fmla="*/ 1595 h 850"/>
                <a:gd name="T28" fmla="*/ 282 w 850"/>
                <a:gd name="T29" fmla="*/ 1586 h 850"/>
                <a:gd name="T30" fmla="*/ 287 w 850"/>
                <a:gd name="T31" fmla="*/ 1578 h 850"/>
                <a:gd name="T32" fmla="*/ 303 w 850"/>
                <a:gd name="T33" fmla="*/ 1559 h 850"/>
                <a:gd name="T34" fmla="*/ 310 w 850"/>
                <a:gd name="T35" fmla="*/ 1580 h 850"/>
                <a:gd name="T36" fmla="*/ 310 w 850"/>
                <a:gd name="T37" fmla="*/ 1584 h 850"/>
                <a:gd name="T38" fmla="*/ 311 w 850"/>
                <a:gd name="T39" fmla="*/ 1589 h 850"/>
                <a:gd name="T40" fmla="*/ 313 w 850"/>
                <a:gd name="T41" fmla="*/ 1600 h 850"/>
                <a:gd name="T42" fmla="*/ 370 w 850"/>
                <a:gd name="T43" fmla="*/ 1600 h 850"/>
                <a:gd name="T44" fmla="*/ 361 w 850"/>
                <a:gd name="T45" fmla="*/ 1544 h 850"/>
                <a:gd name="T46" fmla="*/ 347 w 850"/>
                <a:gd name="T47" fmla="*/ 1502 h 850"/>
                <a:gd name="T48" fmla="*/ 333 w 850"/>
                <a:gd name="T49" fmla="*/ 1459 h 850"/>
                <a:gd name="T50" fmla="*/ 330 w 850"/>
                <a:gd name="T51" fmla="*/ 1452 h 850"/>
                <a:gd name="T52" fmla="*/ 324 w 850"/>
                <a:gd name="T53" fmla="*/ 1433 h 850"/>
                <a:gd name="T54" fmla="*/ 316 w 850"/>
                <a:gd name="T55" fmla="*/ 1407 h 850"/>
                <a:gd name="T56" fmla="*/ 308 w 850"/>
                <a:gd name="T57" fmla="*/ 1379 h 850"/>
                <a:gd name="T58" fmla="*/ 300 w 850"/>
                <a:gd name="T59" fmla="*/ 1354 h 850"/>
                <a:gd name="T60" fmla="*/ 294 w 850"/>
                <a:gd name="T61" fmla="*/ 1335 h 850"/>
                <a:gd name="T62" fmla="*/ 292 w 850"/>
                <a:gd name="T63" fmla="*/ 1328 h 850"/>
                <a:gd name="T64" fmla="*/ 290 w 850"/>
                <a:gd name="T65" fmla="*/ 1323 h 850"/>
                <a:gd name="T66" fmla="*/ 289 w 850"/>
                <a:gd name="T67" fmla="*/ 1298 h 850"/>
                <a:gd name="T68" fmla="*/ 226 w 850"/>
                <a:gd name="T69" fmla="*/ 1298 h 850"/>
                <a:gd name="T70" fmla="*/ 215 w 850"/>
                <a:gd name="T71" fmla="*/ 1322 h 850"/>
                <a:gd name="T72" fmla="*/ 208 w 850"/>
                <a:gd name="T73" fmla="*/ 1334 h 850"/>
                <a:gd name="T74" fmla="*/ 206 w 850"/>
                <a:gd name="T75" fmla="*/ 1337 h 850"/>
                <a:gd name="T76" fmla="*/ 202 w 850"/>
                <a:gd name="T77" fmla="*/ 1342 h 850"/>
                <a:gd name="T78" fmla="*/ 204 w 850"/>
                <a:gd name="T79" fmla="*/ 1406 h 850"/>
                <a:gd name="T80" fmla="*/ 219 w 850"/>
                <a:gd name="T81" fmla="*/ 1387 h 850"/>
                <a:gd name="T82" fmla="*/ 229 w 850"/>
                <a:gd name="T83" fmla="*/ 1375 h 850"/>
                <a:gd name="T84" fmla="*/ 234 w 850"/>
                <a:gd name="T85" fmla="*/ 1366 h 850"/>
                <a:gd name="T86" fmla="*/ 239 w 850"/>
                <a:gd name="T87" fmla="*/ 1356 h 850"/>
                <a:gd name="T88" fmla="*/ 240 w 850"/>
                <a:gd name="T89" fmla="*/ 1358 h 850"/>
                <a:gd name="T90" fmla="*/ 239 w 850"/>
                <a:gd name="T91" fmla="*/ 1369 h 850"/>
                <a:gd name="T92" fmla="*/ 242 w 850"/>
                <a:gd name="T93" fmla="*/ 1378 h 85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850" h="850">
                  <a:moveTo>
                    <a:pt x="242" y="528"/>
                  </a:moveTo>
                  <a:lnTo>
                    <a:pt x="247" y="547"/>
                  </a:lnTo>
                  <a:lnTo>
                    <a:pt x="255" y="572"/>
                  </a:lnTo>
                  <a:lnTo>
                    <a:pt x="260" y="587"/>
                  </a:lnTo>
                  <a:lnTo>
                    <a:pt x="271" y="622"/>
                  </a:lnTo>
                  <a:lnTo>
                    <a:pt x="285" y="671"/>
                  </a:lnTo>
                  <a:lnTo>
                    <a:pt x="263" y="700"/>
                  </a:lnTo>
                  <a:lnTo>
                    <a:pt x="252" y="714"/>
                  </a:lnTo>
                  <a:lnTo>
                    <a:pt x="245" y="723"/>
                  </a:lnTo>
                  <a:lnTo>
                    <a:pt x="241" y="728"/>
                  </a:lnTo>
                  <a:lnTo>
                    <a:pt x="235" y="734"/>
                  </a:lnTo>
                  <a:lnTo>
                    <a:pt x="219" y="750"/>
                  </a:lnTo>
                  <a:lnTo>
                    <a:pt x="276" y="750"/>
                  </a:lnTo>
                  <a:lnTo>
                    <a:pt x="278" y="745"/>
                  </a:lnTo>
                  <a:lnTo>
                    <a:pt x="282" y="736"/>
                  </a:lnTo>
                  <a:lnTo>
                    <a:pt x="287" y="728"/>
                  </a:lnTo>
                  <a:lnTo>
                    <a:pt x="303" y="709"/>
                  </a:lnTo>
                  <a:lnTo>
                    <a:pt x="310" y="730"/>
                  </a:lnTo>
                  <a:lnTo>
                    <a:pt x="310" y="734"/>
                  </a:lnTo>
                  <a:lnTo>
                    <a:pt x="311" y="739"/>
                  </a:lnTo>
                  <a:lnTo>
                    <a:pt x="313" y="750"/>
                  </a:lnTo>
                  <a:lnTo>
                    <a:pt x="370" y="750"/>
                  </a:lnTo>
                  <a:lnTo>
                    <a:pt x="361" y="694"/>
                  </a:lnTo>
                  <a:lnTo>
                    <a:pt x="347" y="652"/>
                  </a:lnTo>
                  <a:lnTo>
                    <a:pt x="333" y="609"/>
                  </a:lnTo>
                  <a:lnTo>
                    <a:pt x="330" y="602"/>
                  </a:lnTo>
                  <a:lnTo>
                    <a:pt x="324" y="583"/>
                  </a:lnTo>
                  <a:lnTo>
                    <a:pt x="316" y="557"/>
                  </a:lnTo>
                  <a:lnTo>
                    <a:pt x="308" y="529"/>
                  </a:lnTo>
                  <a:lnTo>
                    <a:pt x="300" y="504"/>
                  </a:lnTo>
                  <a:lnTo>
                    <a:pt x="294" y="485"/>
                  </a:lnTo>
                  <a:lnTo>
                    <a:pt x="292" y="478"/>
                  </a:lnTo>
                  <a:lnTo>
                    <a:pt x="290" y="473"/>
                  </a:lnTo>
                  <a:lnTo>
                    <a:pt x="289" y="448"/>
                  </a:lnTo>
                  <a:lnTo>
                    <a:pt x="226" y="448"/>
                  </a:lnTo>
                  <a:lnTo>
                    <a:pt x="215" y="472"/>
                  </a:lnTo>
                  <a:lnTo>
                    <a:pt x="208" y="484"/>
                  </a:lnTo>
                  <a:lnTo>
                    <a:pt x="206" y="487"/>
                  </a:lnTo>
                  <a:lnTo>
                    <a:pt x="202" y="492"/>
                  </a:lnTo>
                  <a:lnTo>
                    <a:pt x="204" y="556"/>
                  </a:lnTo>
                  <a:lnTo>
                    <a:pt x="219" y="537"/>
                  </a:lnTo>
                  <a:lnTo>
                    <a:pt x="229" y="525"/>
                  </a:lnTo>
                  <a:lnTo>
                    <a:pt x="234" y="516"/>
                  </a:lnTo>
                  <a:lnTo>
                    <a:pt x="239" y="506"/>
                  </a:lnTo>
                  <a:lnTo>
                    <a:pt x="240" y="508"/>
                  </a:lnTo>
                  <a:lnTo>
                    <a:pt x="239" y="519"/>
                  </a:lnTo>
                  <a:lnTo>
                    <a:pt x="242" y="528"/>
                  </a:lnTo>
                  <a:close/>
                </a:path>
              </a:pathLst>
            </a:custGeom>
            <a:solidFill>
              <a:srgbClr val="3C35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27" name="Freeform 18">
              <a:extLst>
                <a:ext uri="{FF2B5EF4-FFF2-40B4-BE49-F238E27FC236}">
                  <a16:creationId xmlns:a16="http://schemas.microsoft.com/office/drawing/2014/main" id="{79BA6735-51A7-49A3-98BA-C7754D3BD3DB}"/>
                </a:ext>
              </a:extLst>
            </p:cNvPr>
            <p:cNvSpPr>
              <a:spLocks/>
            </p:cNvSpPr>
            <p:nvPr/>
          </p:nvSpPr>
          <p:spPr bwMode="auto">
            <a:xfrm>
              <a:off x="850" y="850"/>
              <a:ext cx="850" cy="850"/>
            </a:xfrm>
            <a:custGeom>
              <a:avLst/>
              <a:gdLst>
                <a:gd name="T0" fmla="*/ 21 w 850"/>
                <a:gd name="T1" fmla="*/ 1681 h 850"/>
                <a:gd name="T2" fmla="*/ 0 w 850"/>
                <a:gd name="T3" fmla="*/ 1701 h 850"/>
                <a:gd name="T4" fmla="*/ 851 w 850"/>
                <a:gd name="T5" fmla="*/ 1701 h 850"/>
                <a:gd name="T6" fmla="*/ 21 w 850"/>
                <a:gd name="T7" fmla="*/ 1681 h 85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50" h="850">
                  <a:moveTo>
                    <a:pt x="21" y="831"/>
                  </a:moveTo>
                  <a:lnTo>
                    <a:pt x="0" y="851"/>
                  </a:lnTo>
                  <a:lnTo>
                    <a:pt x="851" y="851"/>
                  </a:lnTo>
                  <a:lnTo>
                    <a:pt x="21" y="831"/>
                  </a:lnTo>
                  <a:close/>
                </a:path>
              </a:pathLst>
            </a:custGeom>
            <a:solidFill>
              <a:srgbClr val="3C35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28" name="Freeform 17">
              <a:extLst>
                <a:ext uri="{FF2B5EF4-FFF2-40B4-BE49-F238E27FC236}">
                  <a16:creationId xmlns:a16="http://schemas.microsoft.com/office/drawing/2014/main" id="{4B83DDC6-E278-4AE9-845C-243DBAC7E54C}"/>
                </a:ext>
              </a:extLst>
            </p:cNvPr>
            <p:cNvSpPr>
              <a:spLocks/>
            </p:cNvSpPr>
            <p:nvPr/>
          </p:nvSpPr>
          <p:spPr bwMode="auto">
            <a:xfrm>
              <a:off x="850" y="850"/>
              <a:ext cx="850" cy="850"/>
            </a:xfrm>
            <a:custGeom>
              <a:avLst/>
              <a:gdLst>
                <a:gd name="T0" fmla="*/ 0 w 850"/>
                <a:gd name="T1" fmla="*/ 1701 h 850"/>
                <a:gd name="T2" fmla="*/ 21 w 850"/>
                <a:gd name="T3" fmla="*/ 1681 h 850"/>
                <a:gd name="T4" fmla="*/ 21 w 850"/>
                <a:gd name="T5" fmla="*/ 1600 h 850"/>
                <a:gd name="T6" fmla="*/ 56 w 850"/>
                <a:gd name="T7" fmla="*/ 1600 h 850"/>
                <a:gd name="T8" fmla="*/ 66 w 850"/>
                <a:gd name="T9" fmla="*/ 1583 h 850"/>
                <a:gd name="T10" fmla="*/ 79 w 850"/>
                <a:gd name="T11" fmla="*/ 1565 h 850"/>
                <a:gd name="T12" fmla="*/ 80 w 850"/>
                <a:gd name="T13" fmla="*/ 1565 h 850"/>
                <a:gd name="T14" fmla="*/ 86 w 850"/>
                <a:gd name="T15" fmla="*/ 1557 h 850"/>
                <a:gd name="T16" fmla="*/ 100 w 850"/>
                <a:gd name="T17" fmla="*/ 1539 h 850"/>
                <a:gd name="T18" fmla="*/ 117 w 850"/>
                <a:gd name="T19" fmla="*/ 1516 h 850"/>
                <a:gd name="T20" fmla="*/ 134 w 850"/>
                <a:gd name="T21" fmla="*/ 1494 h 850"/>
                <a:gd name="T22" fmla="*/ 147 w 850"/>
                <a:gd name="T23" fmla="*/ 1477 h 850"/>
                <a:gd name="T24" fmla="*/ 151 w 850"/>
                <a:gd name="T25" fmla="*/ 1472 h 850"/>
                <a:gd name="T26" fmla="*/ 271 w 850"/>
                <a:gd name="T27" fmla="*/ 1472 h 850"/>
                <a:gd name="T28" fmla="*/ 260 w 850"/>
                <a:gd name="T29" fmla="*/ 1437 h 850"/>
                <a:gd name="T30" fmla="*/ 179 w 850"/>
                <a:gd name="T31" fmla="*/ 1437 h 850"/>
                <a:gd name="T32" fmla="*/ 204 w 850"/>
                <a:gd name="T33" fmla="*/ 1406 h 850"/>
                <a:gd name="T34" fmla="*/ 202 w 850"/>
                <a:gd name="T35" fmla="*/ 1342 h 850"/>
                <a:gd name="T36" fmla="*/ 195 w 850"/>
                <a:gd name="T37" fmla="*/ 1352 h 850"/>
                <a:gd name="T38" fmla="*/ 184 w 850"/>
                <a:gd name="T39" fmla="*/ 1366 h 850"/>
                <a:gd name="T40" fmla="*/ 171 w 850"/>
                <a:gd name="T41" fmla="*/ 1383 h 850"/>
                <a:gd name="T42" fmla="*/ 156 w 850"/>
                <a:gd name="T43" fmla="*/ 1403 h 850"/>
                <a:gd name="T44" fmla="*/ 139 w 850"/>
                <a:gd name="T45" fmla="*/ 1425 h 850"/>
                <a:gd name="T46" fmla="*/ 122 w 850"/>
                <a:gd name="T47" fmla="*/ 1448 h 850"/>
                <a:gd name="T48" fmla="*/ 121 w 850"/>
                <a:gd name="T49" fmla="*/ 1449 h 850"/>
                <a:gd name="T50" fmla="*/ 103 w 850"/>
                <a:gd name="T51" fmla="*/ 1472 h 850"/>
                <a:gd name="T52" fmla="*/ 86 w 850"/>
                <a:gd name="T53" fmla="*/ 1495 h 850"/>
                <a:gd name="T54" fmla="*/ 54 w 850"/>
                <a:gd name="T55" fmla="*/ 1535 h 850"/>
                <a:gd name="T56" fmla="*/ 32 w 850"/>
                <a:gd name="T57" fmla="*/ 1564 h 850"/>
                <a:gd name="T58" fmla="*/ 21 w 850"/>
                <a:gd name="T59" fmla="*/ 1577 h 850"/>
                <a:gd name="T60" fmla="*/ 21 w 850"/>
                <a:gd name="T61" fmla="*/ 871 h 850"/>
                <a:gd name="T62" fmla="*/ 831 w 850"/>
                <a:gd name="T63" fmla="*/ 871 h 850"/>
                <a:gd name="T64" fmla="*/ 831 w 850"/>
                <a:gd name="T65" fmla="*/ 1681 h 850"/>
                <a:gd name="T66" fmla="*/ 21 w 850"/>
                <a:gd name="T67" fmla="*/ 1681 h 850"/>
                <a:gd name="T68" fmla="*/ 851 w 850"/>
                <a:gd name="T69" fmla="*/ 1701 h 850"/>
                <a:gd name="T70" fmla="*/ 851 w 850"/>
                <a:gd name="T71" fmla="*/ 850 h 850"/>
                <a:gd name="T72" fmla="*/ 0 w 850"/>
                <a:gd name="T73" fmla="*/ 850 h 850"/>
                <a:gd name="T74" fmla="*/ 0 w 850"/>
                <a:gd name="T75" fmla="*/ 1701 h 8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850" h="850">
                  <a:moveTo>
                    <a:pt x="0" y="851"/>
                  </a:moveTo>
                  <a:lnTo>
                    <a:pt x="21" y="831"/>
                  </a:lnTo>
                  <a:lnTo>
                    <a:pt x="21" y="750"/>
                  </a:lnTo>
                  <a:lnTo>
                    <a:pt x="56" y="750"/>
                  </a:lnTo>
                  <a:lnTo>
                    <a:pt x="66" y="733"/>
                  </a:lnTo>
                  <a:lnTo>
                    <a:pt x="79" y="715"/>
                  </a:lnTo>
                  <a:lnTo>
                    <a:pt x="80" y="715"/>
                  </a:lnTo>
                  <a:lnTo>
                    <a:pt x="86" y="707"/>
                  </a:lnTo>
                  <a:lnTo>
                    <a:pt x="100" y="689"/>
                  </a:lnTo>
                  <a:lnTo>
                    <a:pt x="117" y="666"/>
                  </a:lnTo>
                  <a:lnTo>
                    <a:pt x="134" y="644"/>
                  </a:lnTo>
                  <a:lnTo>
                    <a:pt x="147" y="627"/>
                  </a:lnTo>
                  <a:lnTo>
                    <a:pt x="151" y="622"/>
                  </a:lnTo>
                  <a:lnTo>
                    <a:pt x="271" y="622"/>
                  </a:lnTo>
                  <a:lnTo>
                    <a:pt x="260" y="587"/>
                  </a:lnTo>
                  <a:lnTo>
                    <a:pt x="179" y="587"/>
                  </a:lnTo>
                  <a:lnTo>
                    <a:pt x="204" y="556"/>
                  </a:lnTo>
                  <a:lnTo>
                    <a:pt x="202" y="492"/>
                  </a:lnTo>
                  <a:lnTo>
                    <a:pt x="195" y="502"/>
                  </a:lnTo>
                  <a:lnTo>
                    <a:pt x="184" y="516"/>
                  </a:lnTo>
                  <a:lnTo>
                    <a:pt x="171" y="533"/>
                  </a:lnTo>
                  <a:lnTo>
                    <a:pt x="156" y="553"/>
                  </a:lnTo>
                  <a:lnTo>
                    <a:pt x="139" y="575"/>
                  </a:lnTo>
                  <a:lnTo>
                    <a:pt x="122" y="598"/>
                  </a:lnTo>
                  <a:lnTo>
                    <a:pt x="121" y="599"/>
                  </a:lnTo>
                  <a:lnTo>
                    <a:pt x="103" y="622"/>
                  </a:lnTo>
                  <a:lnTo>
                    <a:pt x="86" y="645"/>
                  </a:lnTo>
                  <a:lnTo>
                    <a:pt x="54" y="685"/>
                  </a:lnTo>
                  <a:lnTo>
                    <a:pt x="32" y="714"/>
                  </a:lnTo>
                  <a:lnTo>
                    <a:pt x="21" y="727"/>
                  </a:lnTo>
                  <a:lnTo>
                    <a:pt x="21" y="21"/>
                  </a:lnTo>
                  <a:lnTo>
                    <a:pt x="831" y="21"/>
                  </a:lnTo>
                  <a:lnTo>
                    <a:pt x="831" y="831"/>
                  </a:lnTo>
                  <a:lnTo>
                    <a:pt x="21" y="831"/>
                  </a:lnTo>
                  <a:lnTo>
                    <a:pt x="851" y="851"/>
                  </a:lnTo>
                  <a:lnTo>
                    <a:pt x="851" y="0"/>
                  </a:lnTo>
                  <a:lnTo>
                    <a:pt x="0" y="0"/>
                  </a:lnTo>
                  <a:lnTo>
                    <a:pt x="0" y="851"/>
                  </a:lnTo>
                  <a:close/>
                </a:path>
              </a:pathLst>
            </a:custGeom>
            <a:solidFill>
              <a:srgbClr val="3C35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29" name="Freeform 16">
              <a:extLst>
                <a:ext uri="{FF2B5EF4-FFF2-40B4-BE49-F238E27FC236}">
                  <a16:creationId xmlns:a16="http://schemas.microsoft.com/office/drawing/2014/main" id="{A407FB5D-075E-431E-BC28-C16C041820B2}"/>
                </a:ext>
              </a:extLst>
            </p:cNvPr>
            <p:cNvSpPr>
              <a:spLocks/>
            </p:cNvSpPr>
            <p:nvPr/>
          </p:nvSpPr>
          <p:spPr bwMode="auto">
            <a:xfrm>
              <a:off x="850" y="850"/>
              <a:ext cx="850" cy="850"/>
            </a:xfrm>
            <a:custGeom>
              <a:avLst/>
              <a:gdLst>
                <a:gd name="T0" fmla="*/ 510 w 850"/>
                <a:gd name="T1" fmla="*/ 1307 h 850"/>
                <a:gd name="T2" fmla="*/ 519 w 850"/>
                <a:gd name="T3" fmla="*/ 1298 h 850"/>
                <a:gd name="T4" fmla="*/ 458 w 850"/>
                <a:gd name="T5" fmla="*/ 1309 h 850"/>
                <a:gd name="T6" fmla="*/ 444 w 850"/>
                <a:gd name="T7" fmla="*/ 1328 h 850"/>
                <a:gd name="T8" fmla="*/ 411 w 850"/>
                <a:gd name="T9" fmla="*/ 1371 h 850"/>
                <a:gd name="T10" fmla="*/ 400 w 850"/>
                <a:gd name="T11" fmla="*/ 1383 h 850"/>
                <a:gd name="T12" fmla="*/ 385 w 850"/>
                <a:gd name="T13" fmla="*/ 1329 h 850"/>
                <a:gd name="T14" fmla="*/ 382 w 850"/>
                <a:gd name="T15" fmla="*/ 1318 h 850"/>
                <a:gd name="T16" fmla="*/ 379 w 850"/>
                <a:gd name="T17" fmla="*/ 1298 h 850"/>
                <a:gd name="T18" fmla="*/ 309 w 850"/>
                <a:gd name="T19" fmla="*/ 1301 h 850"/>
                <a:gd name="T20" fmla="*/ 354 w 850"/>
                <a:gd name="T21" fmla="*/ 1433 h 850"/>
                <a:gd name="T22" fmla="*/ 347 w 850"/>
                <a:gd name="T23" fmla="*/ 1502 h 850"/>
                <a:gd name="T24" fmla="*/ 379 w 850"/>
                <a:gd name="T25" fmla="*/ 1506 h 850"/>
                <a:gd name="T26" fmla="*/ 383 w 850"/>
                <a:gd name="T27" fmla="*/ 1514 h 850"/>
                <a:gd name="T28" fmla="*/ 370 w 850"/>
                <a:gd name="T29" fmla="*/ 1600 h 850"/>
                <a:gd name="T30" fmla="*/ 377 w 850"/>
                <a:gd name="T31" fmla="*/ 1587 h 850"/>
                <a:gd name="T32" fmla="*/ 398 w 850"/>
                <a:gd name="T33" fmla="*/ 1560 h 850"/>
                <a:gd name="T34" fmla="*/ 405 w 850"/>
                <a:gd name="T35" fmla="*/ 1584 h 850"/>
                <a:gd name="T36" fmla="*/ 408 w 850"/>
                <a:gd name="T37" fmla="*/ 1600 h 850"/>
                <a:gd name="T38" fmla="*/ 470 w 850"/>
                <a:gd name="T39" fmla="*/ 1581 h 850"/>
                <a:gd name="T40" fmla="*/ 463 w 850"/>
                <a:gd name="T41" fmla="*/ 1561 h 850"/>
                <a:gd name="T42" fmla="*/ 446 w 850"/>
                <a:gd name="T43" fmla="*/ 1510 h 850"/>
                <a:gd name="T44" fmla="*/ 462 w 850"/>
                <a:gd name="T45" fmla="*/ 1472 h 850"/>
                <a:gd name="T46" fmla="*/ 571 w 850"/>
                <a:gd name="T47" fmla="*/ 1437 h 850"/>
                <a:gd name="T48" fmla="*/ 515 w 850"/>
                <a:gd name="T49" fmla="*/ 1406 h 850"/>
                <a:gd name="T50" fmla="*/ 528 w 850"/>
                <a:gd name="T51" fmla="*/ 1321 h 850"/>
                <a:gd name="T52" fmla="*/ 513 w 850"/>
                <a:gd name="T53" fmla="*/ 1342 h 850"/>
                <a:gd name="T54" fmla="*/ 484 w 850"/>
                <a:gd name="T55" fmla="*/ 1381 h 850"/>
                <a:gd name="T56" fmla="*/ 453 w 850"/>
                <a:gd name="T57" fmla="*/ 1422 h 850"/>
                <a:gd name="T58" fmla="*/ 432 w 850"/>
                <a:gd name="T59" fmla="*/ 1449 h 850"/>
                <a:gd name="T60" fmla="*/ 427 w 850"/>
                <a:gd name="T61" fmla="*/ 1449 h 850"/>
                <a:gd name="T62" fmla="*/ 418 w 850"/>
                <a:gd name="T63" fmla="*/ 1421 h 850"/>
                <a:gd name="T64" fmla="*/ 465 w 850"/>
                <a:gd name="T65" fmla="*/ 1361 h 850"/>
                <a:gd name="T66" fmla="*/ 483 w 850"/>
                <a:gd name="T67" fmla="*/ 1339 h 850"/>
                <a:gd name="T68" fmla="*/ 489 w 850"/>
                <a:gd name="T69" fmla="*/ 1331 h 8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850" h="850">
                  <a:moveTo>
                    <a:pt x="489" y="481"/>
                  </a:moveTo>
                  <a:lnTo>
                    <a:pt x="510" y="457"/>
                  </a:lnTo>
                  <a:lnTo>
                    <a:pt x="519" y="449"/>
                  </a:lnTo>
                  <a:lnTo>
                    <a:pt x="519" y="448"/>
                  </a:lnTo>
                  <a:lnTo>
                    <a:pt x="459" y="448"/>
                  </a:lnTo>
                  <a:lnTo>
                    <a:pt x="458" y="459"/>
                  </a:lnTo>
                  <a:lnTo>
                    <a:pt x="453" y="467"/>
                  </a:lnTo>
                  <a:lnTo>
                    <a:pt x="444" y="478"/>
                  </a:lnTo>
                  <a:lnTo>
                    <a:pt x="428" y="499"/>
                  </a:lnTo>
                  <a:lnTo>
                    <a:pt x="411" y="521"/>
                  </a:lnTo>
                  <a:lnTo>
                    <a:pt x="401" y="533"/>
                  </a:lnTo>
                  <a:lnTo>
                    <a:pt x="400" y="533"/>
                  </a:lnTo>
                  <a:lnTo>
                    <a:pt x="390" y="497"/>
                  </a:lnTo>
                  <a:lnTo>
                    <a:pt x="385" y="479"/>
                  </a:lnTo>
                  <a:lnTo>
                    <a:pt x="383" y="471"/>
                  </a:lnTo>
                  <a:lnTo>
                    <a:pt x="382" y="468"/>
                  </a:lnTo>
                  <a:lnTo>
                    <a:pt x="379" y="459"/>
                  </a:lnTo>
                  <a:lnTo>
                    <a:pt x="379" y="448"/>
                  </a:lnTo>
                  <a:lnTo>
                    <a:pt x="307" y="448"/>
                  </a:lnTo>
                  <a:lnTo>
                    <a:pt x="309" y="451"/>
                  </a:lnTo>
                  <a:lnTo>
                    <a:pt x="318" y="472"/>
                  </a:lnTo>
                  <a:lnTo>
                    <a:pt x="354" y="583"/>
                  </a:lnTo>
                  <a:lnTo>
                    <a:pt x="333" y="609"/>
                  </a:lnTo>
                  <a:lnTo>
                    <a:pt x="347" y="652"/>
                  </a:lnTo>
                  <a:lnTo>
                    <a:pt x="368" y="624"/>
                  </a:lnTo>
                  <a:lnTo>
                    <a:pt x="379" y="656"/>
                  </a:lnTo>
                  <a:lnTo>
                    <a:pt x="382" y="663"/>
                  </a:lnTo>
                  <a:lnTo>
                    <a:pt x="383" y="664"/>
                  </a:lnTo>
                  <a:lnTo>
                    <a:pt x="361" y="694"/>
                  </a:lnTo>
                  <a:lnTo>
                    <a:pt x="370" y="750"/>
                  </a:lnTo>
                  <a:lnTo>
                    <a:pt x="372" y="745"/>
                  </a:lnTo>
                  <a:lnTo>
                    <a:pt x="377" y="737"/>
                  </a:lnTo>
                  <a:lnTo>
                    <a:pt x="381" y="728"/>
                  </a:lnTo>
                  <a:lnTo>
                    <a:pt x="398" y="710"/>
                  </a:lnTo>
                  <a:lnTo>
                    <a:pt x="404" y="730"/>
                  </a:lnTo>
                  <a:lnTo>
                    <a:pt x="405" y="734"/>
                  </a:lnTo>
                  <a:lnTo>
                    <a:pt x="406" y="739"/>
                  </a:lnTo>
                  <a:lnTo>
                    <a:pt x="408" y="750"/>
                  </a:lnTo>
                  <a:lnTo>
                    <a:pt x="481" y="750"/>
                  </a:lnTo>
                  <a:lnTo>
                    <a:pt x="470" y="731"/>
                  </a:lnTo>
                  <a:lnTo>
                    <a:pt x="467" y="724"/>
                  </a:lnTo>
                  <a:lnTo>
                    <a:pt x="463" y="711"/>
                  </a:lnTo>
                  <a:lnTo>
                    <a:pt x="454" y="685"/>
                  </a:lnTo>
                  <a:lnTo>
                    <a:pt x="446" y="660"/>
                  </a:lnTo>
                  <a:lnTo>
                    <a:pt x="443" y="649"/>
                  </a:lnTo>
                  <a:lnTo>
                    <a:pt x="462" y="622"/>
                  </a:lnTo>
                  <a:lnTo>
                    <a:pt x="583" y="622"/>
                  </a:lnTo>
                  <a:lnTo>
                    <a:pt x="571" y="587"/>
                  </a:lnTo>
                  <a:lnTo>
                    <a:pt x="490" y="587"/>
                  </a:lnTo>
                  <a:lnTo>
                    <a:pt x="515" y="556"/>
                  </a:lnTo>
                  <a:lnTo>
                    <a:pt x="530" y="537"/>
                  </a:lnTo>
                  <a:lnTo>
                    <a:pt x="528" y="471"/>
                  </a:lnTo>
                  <a:lnTo>
                    <a:pt x="523" y="478"/>
                  </a:lnTo>
                  <a:lnTo>
                    <a:pt x="513" y="492"/>
                  </a:lnTo>
                  <a:lnTo>
                    <a:pt x="500" y="510"/>
                  </a:lnTo>
                  <a:lnTo>
                    <a:pt x="484" y="531"/>
                  </a:lnTo>
                  <a:lnTo>
                    <a:pt x="468" y="552"/>
                  </a:lnTo>
                  <a:lnTo>
                    <a:pt x="453" y="572"/>
                  </a:lnTo>
                  <a:lnTo>
                    <a:pt x="440" y="588"/>
                  </a:lnTo>
                  <a:lnTo>
                    <a:pt x="432" y="599"/>
                  </a:lnTo>
                  <a:lnTo>
                    <a:pt x="428" y="604"/>
                  </a:lnTo>
                  <a:lnTo>
                    <a:pt x="427" y="599"/>
                  </a:lnTo>
                  <a:lnTo>
                    <a:pt x="424" y="590"/>
                  </a:lnTo>
                  <a:lnTo>
                    <a:pt x="418" y="571"/>
                  </a:lnTo>
                  <a:lnTo>
                    <a:pt x="447" y="535"/>
                  </a:lnTo>
                  <a:lnTo>
                    <a:pt x="465" y="511"/>
                  </a:lnTo>
                  <a:lnTo>
                    <a:pt x="477" y="497"/>
                  </a:lnTo>
                  <a:lnTo>
                    <a:pt x="483" y="489"/>
                  </a:lnTo>
                  <a:lnTo>
                    <a:pt x="487" y="484"/>
                  </a:lnTo>
                  <a:lnTo>
                    <a:pt x="489" y="481"/>
                  </a:lnTo>
                  <a:close/>
                </a:path>
              </a:pathLst>
            </a:custGeom>
            <a:solidFill>
              <a:srgbClr val="3C35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grpSp>
    </p:spTree>
    <p:extLst>
      <p:ext uri="{BB962C8B-B14F-4D97-AF65-F5344CB8AC3E}">
        <p14:creationId xmlns:p14="http://schemas.microsoft.com/office/powerpoint/2010/main" val="6851396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harts Title">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8" name="Espace réservé du texte 4"/>
          <p:cNvSpPr>
            <a:spLocks noGrp="1"/>
          </p:cNvSpPr>
          <p:nvPr>
            <p:ph type="body" sz="quarter" idx="12"/>
          </p:nvPr>
        </p:nvSpPr>
        <p:spPr>
          <a:xfrm>
            <a:off x="500934"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9" name="Text Placeholder 2"/>
          <p:cNvSpPr>
            <a:spLocks noGrp="1"/>
          </p:cNvSpPr>
          <p:nvPr>
            <p:ph type="body" sz="quarter" idx="17"/>
          </p:nvPr>
        </p:nvSpPr>
        <p:spPr>
          <a:xfrm>
            <a:off x="593725" y="1271588"/>
            <a:ext cx="2981325" cy="219075"/>
          </a:xfrm>
        </p:spPr>
        <p:txBody>
          <a:bodyPr/>
          <a:lstStyle>
            <a:lvl1pPr>
              <a:defRPr>
                <a:solidFill>
                  <a:schemeClr val="tx1"/>
                </a:solidFill>
              </a:defRPr>
            </a:lvl1pPr>
          </a:lstStyle>
          <a:p>
            <a:pPr lvl="0"/>
            <a:r>
              <a:rPr lang="de-DE"/>
              <a:t>Mastertextformat bearbeiten</a:t>
            </a:r>
          </a:p>
        </p:txBody>
      </p:sp>
      <p:sp>
        <p:nvSpPr>
          <p:cNvPr id="10" name="Text Placeholder 2"/>
          <p:cNvSpPr>
            <a:spLocks noGrp="1"/>
          </p:cNvSpPr>
          <p:nvPr>
            <p:ph type="body" sz="quarter" idx="18"/>
          </p:nvPr>
        </p:nvSpPr>
        <p:spPr>
          <a:xfrm>
            <a:off x="593725" y="1524000"/>
            <a:ext cx="2981325" cy="219075"/>
          </a:xfrm>
        </p:spPr>
        <p:txBody>
          <a:bodyPr/>
          <a:lstStyle>
            <a:lvl1pPr>
              <a:defRPr sz="1200">
                <a:solidFill>
                  <a:schemeClr val="tx1"/>
                </a:solidFill>
              </a:defRPr>
            </a:lvl1pPr>
          </a:lstStyle>
          <a:p>
            <a:pPr lvl="0"/>
            <a:r>
              <a:rPr lang="de-DE"/>
              <a:t>Mastertextformat bearbeiten</a:t>
            </a:r>
          </a:p>
        </p:txBody>
      </p:sp>
    </p:spTree>
    <p:extLst>
      <p:ext uri="{BB962C8B-B14F-4D97-AF65-F5344CB8AC3E}">
        <p14:creationId xmlns:p14="http://schemas.microsoft.com/office/powerpoint/2010/main" val="5541664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mp; 2 blocs">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14" name="Espace réservé du contenu 8"/>
          <p:cNvSpPr>
            <a:spLocks noGrp="1"/>
          </p:cNvSpPr>
          <p:nvPr>
            <p:ph sz="quarter" idx="13"/>
          </p:nvPr>
        </p:nvSpPr>
        <p:spPr>
          <a:xfrm>
            <a:off x="515257" y="1222743"/>
            <a:ext cx="4310743" cy="4444410"/>
          </a:xfrm>
          <a:prstGeom prst="rect">
            <a:avLst/>
          </a:prstGeom>
        </p:spPr>
        <p:txBody>
          <a:bodyPr lIns="90000" tIns="46800" rIns="90000" bIns="46800"/>
          <a:lstStyle>
            <a:lvl1pPr marL="285750" indent="-285750">
              <a:lnSpc>
                <a:spcPct val="100000"/>
              </a:lnSpc>
              <a:spcAft>
                <a:spcPts val="0"/>
              </a:spcAft>
              <a:buClr>
                <a:srgbClr val="027180"/>
              </a:buClr>
              <a:buSzPct val="115000"/>
              <a:buFont typeface="Arial" panose="020B0604020202020204" pitchFamily="34" charset="0"/>
              <a:buChar char="•"/>
              <a:defRPr sz="1400">
                <a:solidFill>
                  <a:schemeClr val="tx1"/>
                </a:solidFill>
                <a:latin typeface="Calibri" panose="020F0502020204030204" pitchFamily="34" charset="0"/>
              </a:defRPr>
            </a:lvl1pPr>
            <a:lvl2pPr marL="627063" indent="-296863">
              <a:lnSpc>
                <a:spcPct val="100000"/>
              </a:lnSpc>
              <a:spcBef>
                <a:spcPts val="300"/>
              </a:spcBef>
              <a:spcAft>
                <a:spcPts val="300"/>
              </a:spcAft>
              <a:buClr>
                <a:srgbClr val="027180"/>
              </a:buClr>
              <a:buSzPct val="115000"/>
              <a:buFont typeface="Source Sans Pro" panose="020B0503030403020204" pitchFamily="34" charset="0"/>
              <a:buChar char="-"/>
              <a:defRPr sz="1200">
                <a:latin typeface="Calibri" panose="020F0502020204030204" pitchFamily="34" charset="0"/>
              </a:defRPr>
            </a:lvl2pPr>
            <a:lvl3pPr marL="808038" indent="-179388">
              <a:lnSpc>
                <a:spcPct val="100000"/>
              </a:lnSpc>
              <a:spcBef>
                <a:spcPts val="0"/>
              </a:spcBef>
              <a:spcAft>
                <a:spcPts val="300"/>
              </a:spcAft>
              <a:buClr>
                <a:schemeClr val="accent1"/>
              </a:buClr>
              <a:buSzPct val="115000"/>
              <a:buFont typeface="Source Sans Pro" panose="020B0503030403020204" pitchFamily="34" charset="0"/>
              <a:buChar char="-"/>
              <a:defRPr sz="1100">
                <a:latin typeface="Calibri" panose="020F0502020204030204" pitchFamily="34" charset="0"/>
              </a:defRPr>
            </a:lvl3pPr>
            <a:lvl4pPr marL="896938" indent="-88900">
              <a:lnSpc>
                <a:spcPct val="100000"/>
              </a:lnSpc>
              <a:buFont typeface="Arial" panose="020B0604020202020204" pitchFamily="34" charset="0"/>
              <a:buChar char="•"/>
              <a:defRPr sz="1400">
                <a:latin typeface="+mj-lt"/>
              </a:defRPr>
            </a:lvl4pPr>
            <a:lvl5pPr marL="1074738" indent="-88900">
              <a:lnSpc>
                <a:spcPct val="100000"/>
              </a:lnSpc>
              <a:buFont typeface="Arial" panose="020B0604020202020204" pitchFamily="34" charset="0"/>
              <a:buChar char="•"/>
              <a:defRPr sz="1400">
                <a:latin typeface="+mj-lt"/>
              </a:defRPr>
            </a:lvl5pPr>
          </a:lstStyle>
          <a:p>
            <a:pPr lvl="0"/>
            <a:r>
              <a:rPr lang="de-DE" noProof="0"/>
              <a:t>Mastertextformat bearbeiten</a:t>
            </a:r>
          </a:p>
          <a:p>
            <a:pPr lvl="1"/>
            <a:r>
              <a:rPr lang="de-DE" noProof="0"/>
              <a:t>Zweite Ebene</a:t>
            </a:r>
          </a:p>
          <a:p>
            <a:pPr lvl="2"/>
            <a:r>
              <a:rPr lang="de-DE" noProof="0"/>
              <a:t>Dritte Ebene</a:t>
            </a:r>
          </a:p>
        </p:txBody>
      </p:sp>
      <p:sp>
        <p:nvSpPr>
          <p:cNvPr id="15" name="Espace réservé du contenu 8"/>
          <p:cNvSpPr>
            <a:spLocks noGrp="1"/>
          </p:cNvSpPr>
          <p:nvPr>
            <p:ph sz="quarter" idx="17"/>
          </p:nvPr>
        </p:nvSpPr>
        <p:spPr>
          <a:xfrm>
            <a:off x="5094514" y="1222743"/>
            <a:ext cx="4310743" cy="4444410"/>
          </a:xfrm>
          <a:prstGeom prst="rect">
            <a:avLst/>
          </a:prstGeom>
        </p:spPr>
        <p:txBody>
          <a:bodyPr lIns="90000" tIns="46800" rIns="90000" bIns="46800"/>
          <a:lstStyle>
            <a:lvl1pPr marL="285750" indent="-285750">
              <a:lnSpc>
                <a:spcPct val="100000"/>
              </a:lnSpc>
              <a:spcAft>
                <a:spcPts val="0"/>
              </a:spcAft>
              <a:buClr>
                <a:srgbClr val="027180"/>
              </a:buClr>
              <a:buSzPct val="115000"/>
              <a:buFont typeface="Arial" panose="020B0604020202020204" pitchFamily="34" charset="0"/>
              <a:buChar char="•"/>
              <a:defRPr sz="1400">
                <a:solidFill>
                  <a:schemeClr val="tx1"/>
                </a:solidFill>
                <a:latin typeface="Calibri" panose="020F0502020204030204" pitchFamily="34" charset="0"/>
              </a:defRPr>
            </a:lvl1pPr>
            <a:lvl2pPr marL="627063" indent="-296863">
              <a:lnSpc>
                <a:spcPct val="100000"/>
              </a:lnSpc>
              <a:spcBef>
                <a:spcPts val="300"/>
              </a:spcBef>
              <a:spcAft>
                <a:spcPts val="300"/>
              </a:spcAft>
              <a:buClr>
                <a:srgbClr val="027180"/>
              </a:buClr>
              <a:buSzPct val="115000"/>
              <a:buFont typeface="Source Sans Pro" panose="020B0503030403020204" pitchFamily="34" charset="0"/>
              <a:buChar char="-"/>
              <a:defRPr sz="1200">
                <a:latin typeface="Calibri" panose="020F0502020204030204" pitchFamily="34" charset="0"/>
              </a:defRPr>
            </a:lvl2pPr>
            <a:lvl3pPr marL="808038" indent="-179388">
              <a:lnSpc>
                <a:spcPct val="100000"/>
              </a:lnSpc>
              <a:spcBef>
                <a:spcPts val="0"/>
              </a:spcBef>
              <a:spcAft>
                <a:spcPts val="300"/>
              </a:spcAft>
              <a:buClr>
                <a:schemeClr val="accent1"/>
              </a:buClr>
              <a:buSzPct val="115000"/>
              <a:buFont typeface="Source Sans Pro" panose="020B0503030403020204" pitchFamily="34" charset="0"/>
              <a:buChar char="-"/>
              <a:defRPr sz="1100">
                <a:latin typeface="Calibri" panose="020F0502020204030204" pitchFamily="34" charset="0"/>
              </a:defRPr>
            </a:lvl3pPr>
            <a:lvl4pPr marL="896938" indent="-88900">
              <a:lnSpc>
                <a:spcPct val="100000"/>
              </a:lnSpc>
              <a:buFont typeface="Arial" panose="020B0604020202020204" pitchFamily="34" charset="0"/>
              <a:buChar char="•"/>
              <a:defRPr sz="1400">
                <a:latin typeface="+mj-lt"/>
              </a:defRPr>
            </a:lvl4pPr>
            <a:lvl5pPr marL="1074738" indent="-88900">
              <a:lnSpc>
                <a:spcPct val="100000"/>
              </a:lnSpc>
              <a:buFont typeface="Arial" panose="020B0604020202020204" pitchFamily="34" charset="0"/>
              <a:buChar char="•"/>
              <a:defRPr sz="1400">
                <a:latin typeface="+mj-lt"/>
              </a:defRPr>
            </a:lvl5pPr>
          </a:lstStyle>
          <a:p>
            <a:pPr lvl="0"/>
            <a:r>
              <a:rPr lang="de-DE" noProof="0"/>
              <a:t>Mastertextformat bearbeiten</a:t>
            </a:r>
          </a:p>
          <a:p>
            <a:pPr lvl="1"/>
            <a:r>
              <a:rPr lang="de-DE" noProof="0"/>
              <a:t>Zweite Ebene</a:t>
            </a:r>
          </a:p>
          <a:p>
            <a:pPr lvl="2"/>
            <a:r>
              <a:rPr lang="de-DE" noProof="0"/>
              <a:t>Dritte Ebene</a:t>
            </a:r>
          </a:p>
        </p:txBody>
      </p:sp>
      <p:sp>
        <p:nvSpPr>
          <p:cNvPr id="9"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10" name="Espace réservé du texte 4"/>
          <p:cNvSpPr>
            <a:spLocks noGrp="1"/>
          </p:cNvSpPr>
          <p:nvPr>
            <p:ph type="body" sz="quarter" idx="12"/>
          </p:nvPr>
        </p:nvSpPr>
        <p:spPr>
          <a:xfrm>
            <a:off x="500934"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Tree>
    <p:extLst>
      <p:ext uri="{BB962C8B-B14F-4D97-AF65-F5344CB8AC3E}">
        <p14:creationId xmlns:p14="http://schemas.microsoft.com/office/powerpoint/2010/main" val="20979566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9" name="Espace réservé du contenu 8"/>
          <p:cNvSpPr>
            <a:spLocks noGrp="1"/>
          </p:cNvSpPr>
          <p:nvPr>
            <p:ph sz="quarter" idx="13"/>
          </p:nvPr>
        </p:nvSpPr>
        <p:spPr>
          <a:xfrm>
            <a:off x="500931" y="818707"/>
            <a:ext cx="8869033" cy="5400664"/>
          </a:xfrm>
          <a:prstGeom prst="rect">
            <a:avLst/>
          </a:prstGeom>
        </p:spPr>
        <p:txBody>
          <a:bodyPr lIns="90000" tIns="46800" rIns="90000" bIns="46800"/>
          <a:lstStyle>
            <a:lvl1pPr marL="0" indent="0">
              <a:lnSpc>
                <a:spcPct val="100000"/>
              </a:lnSpc>
              <a:buClr>
                <a:srgbClr val="027180"/>
              </a:buClr>
              <a:buSzPct val="115000"/>
              <a:buFont typeface="Arial" panose="020B0604020202020204" pitchFamily="34" charset="0"/>
              <a:buNone/>
              <a:defRPr sz="800">
                <a:solidFill>
                  <a:schemeClr val="tx1"/>
                </a:solidFill>
                <a:latin typeface="Calibri" panose="020F0502020204030204" pitchFamily="34" charset="0"/>
              </a:defRPr>
            </a:lvl1pPr>
            <a:lvl2pPr marL="330200" indent="0">
              <a:lnSpc>
                <a:spcPct val="100000"/>
              </a:lnSpc>
              <a:buClr>
                <a:srgbClr val="027180"/>
              </a:buClr>
              <a:buSzPct val="115000"/>
              <a:buFont typeface="Source Sans Pro" panose="020B0503030403020204" pitchFamily="34" charset="0"/>
              <a:buNone/>
              <a:defRPr sz="1200">
                <a:latin typeface="Calibri" panose="020F0502020204030204" pitchFamily="34" charset="0"/>
              </a:defRPr>
            </a:lvl2pPr>
            <a:lvl3pPr marL="628650" indent="0">
              <a:lnSpc>
                <a:spcPct val="100000"/>
              </a:lnSpc>
              <a:buClr>
                <a:schemeClr val="accent1"/>
              </a:buClr>
              <a:buSzPct val="115000"/>
              <a:buFont typeface="Source Sans Pro" panose="020B0503030403020204" pitchFamily="34" charset="0"/>
              <a:buNone/>
              <a:defRPr sz="1100">
                <a:latin typeface="Calibri" panose="020F0502020204030204" pitchFamily="34" charset="0"/>
              </a:defRPr>
            </a:lvl3pPr>
            <a:lvl4pPr marL="896938" indent="-88900">
              <a:lnSpc>
                <a:spcPct val="100000"/>
              </a:lnSpc>
              <a:buFont typeface="Arial" panose="020B0604020202020204" pitchFamily="34" charset="0"/>
              <a:buChar char="•"/>
              <a:defRPr sz="1400">
                <a:latin typeface="+mj-lt"/>
              </a:defRPr>
            </a:lvl4pPr>
            <a:lvl5pPr marL="1074738" indent="-88900">
              <a:lnSpc>
                <a:spcPct val="100000"/>
              </a:lnSpc>
              <a:buFont typeface="Arial" panose="020B0604020202020204" pitchFamily="34" charset="0"/>
              <a:buChar char="•"/>
              <a:defRPr sz="1400">
                <a:latin typeface="+mj-lt"/>
              </a:defRPr>
            </a:lvl5pPr>
          </a:lstStyle>
          <a:p>
            <a:pPr lvl="0"/>
            <a:r>
              <a:rPr lang="de-DE" noProof="0"/>
              <a:t>Mastertextformat bearbeiten</a:t>
            </a:r>
          </a:p>
        </p:txBody>
      </p:sp>
      <p:sp>
        <p:nvSpPr>
          <p:cNvPr id="8" name="Sommaire"/>
          <p:cNvSpPr>
            <a:spLocks noGrp="1"/>
          </p:cNvSpPr>
          <p:nvPr>
            <p:ph type="title" hasCustomPrompt="1"/>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en-US" noProof="0" dirty="0"/>
              <a:t>Disclaimer</a:t>
            </a:r>
            <a:endParaRPr lang="en-GB" noProof="0" dirty="0"/>
          </a:p>
        </p:txBody>
      </p:sp>
    </p:spTree>
    <p:extLst>
      <p:ext uri="{BB962C8B-B14F-4D97-AF65-F5344CB8AC3E}">
        <p14:creationId xmlns:p14="http://schemas.microsoft.com/office/powerpoint/2010/main" val="2528024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itle &amp; text or object">
    <p:spTree>
      <p:nvGrpSpPr>
        <p:cNvPr id="1" name=""/>
        <p:cNvGrpSpPr/>
        <p:nvPr/>
      </p:nvGrpSpPr>
      <p:grpSpPr>
        <a:xfrm>
          <a:off x="0" y="0"/>
          <a:ext cx="0" cy="0"/>
          <a:chOff x="0" y="0"/>
          <a:chExt cx="0" cy="0"/>
        </a:xfrm>
      </p:grpSpPr>
      <p:pic>
        <p:nvPicPr>
          <p:cNvPr id="6" name="Imag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0425" y="6310994"/>
            <a:ext cx="10445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9"/>
          <p:cNvSpPr>
            <a:spLocks noGrp="1"/>
          </p:cNvSpPr>
          <p:nvPr>
            <p:ph type="body" sz="quarter" idx="15"/>
          </p:nvPr>
        </p:nvSpPr>
        <p:spPr>
          <a:xfrm>
            <a:off x="606425" y="5765801"/>
            <a:ext cx="8675798" cy="477838"/>
          </a:xfrm>
          <a:prstGeom prst="rect">
            <a:avLst/>
          </a:prstGeom>
        </p:spPr>
        <p:txBody>
          <a:bodyPr lIns="0" tIns="0" rIns="0" bIns="0" anchor="b"/>
          <a:lstStyle>
            <a:lvl1pPr marL="0" indent="0">
              <a:spcBef>
                <a:spcPts val="0"/>
              </a:spcBef>
              <a:spcAft>
                <a:spcPts val="0"/>
              </a:spcAft>
              <a:buNone/>
              <a:defRPr sz="800">
                <a:solidFill>
                  <a:schemeClr val="tx1"/>
                </a:solidFill>
                <a:latin typeface="Calibri" panose="020F0502020204030204" pitchFamily="34" charset="0"/>
              </a:defRPr>
            </a:lvl1pPr>
          </a:lstStyle>
          <a:p>
            <a:pPr lvl="0"/>
            <a:r>
              <a:rPr lang="de-DE"/>
              <a:t>Mastertextformat bearbeiten</a:t>
            </a:r>
          </a:p>
        </p:txBody>
      </p:sp>
      <p:sp>
        <p:nvSpPr>
          <p:cNvPr id="12" name="Slide Number Placeholder 2"/>
          <p:cNvSpPr>
            <a:spLocks noGrp="1"/>
          </p:cNvSpPr>
          <p:nvPr>
            <p:ph type="sldNum" sz="quarter" idx="16"/>
          </p:nvPr>
        </p:nvSpPr>
        <p:spPr>
          <a:xfrm>
            <a:off x="600980" y="6470649"/>
            <a:ext cx="276680" cy="242888"/>
          </a:xfrm>
          <a:prstGeom prst="rect">
            <a:avLst/>
          </a:prstGeom>
        </p:spPr>
        <p:txBody>
          <a:bodyPr lIns="0" tIns="0" rIns="0" bIns="0"/>
          <a:lstStyle>
            <a:lvl1pPr algn="l">
              <a:defRPr sz="1100">
                <a:latin typeface="Calibri" panose="020F0502020204030204" pitchFamily="34" charset="0"/>
              </a:defRPr>
            </a:lvl1pPr>
          </a:lstStyle>
          <a:p>
            <a:pPr>
              <a:defRPr/>
            </a:pPr>
            <a:fld id="{7277693E-93F5-428D-904F-B0A6FA8DD631}" type="slidenum">
              <a:rPr lang="en-GB" altLang="en-US" smtClean="0"/>
              <a:pPr>
                <a:defRPr/>
              </a:pPr>
              <a:t>‹Nr.›</a:t>
            </a:fld>
            <a:endParaRPr lang="en-GB" altLang="en-US" dirty="0"/>
          </a:p>
        </p:txBody>
      </p:sp>
      <p:sp>
        <p:nvSpPr>
          <p:cNvPr id="9" name="Espace réservé du contenu 8"/>
          <p:cNvSpPr>
            <a:spLocks noGrp="1"/>
          </p:cNvSpPr>
          <p:nvPr>
            <p:ph sz="quarter" idx="13"/>
          </p:nvPr>
        </p:nvSpPr>
        <p:spPr>
          <a:xfrm>
            <a:off x="500931" y="1222743"/>
            <a:ext cx="8882744" cy="4444410"/>
          </a:xfrm>
          <a:prstGeom prst="rect">
            <a:avLst/>
          </a:prstGeom>
        </p:spPr>
        <p:txBody>
          <a:bodyPr lIns="90000" tIns="46800" rIns="90000" bIns="46800"/>
          <a:lstStyle>
            <a:lvl1pPr marL="285750" indent="-285750">
              <a:lnSpc>
                <a:spcPct val="100000"/>
              </a:lnSpc>
              <a:spcAft>
                <a:spcPts val="0"/>
              </a:spcAft>
              <a:buClr>
                <a:srgbClr val="027180"/>
              </a:buClr>
              <a:buSzPct val="115000"/>
              <a:buFont typeface="Arial" panose="020B0604020202020204" pitchFamily="34" charset="0"/>
              <a:buChar char="•"/>
              <a:defRPr sz="1400">
                <a:solidFill>
                  <a:schemeClr val="tx1"/>
                </a:solidFill>
                <a:latin typeface="Calibri" panose="020F0502020204030204" pitchFamily="34" charset="0"/>
              </a:defRPr>
            </a:lvl1pPr>
            <a:lvl2pPr marL="627063" indent="-296863">
              <a:lnSpc>
                <a:spcPct val="100000"/>
              </a:lnSpc>
              <a:spcBef>
                <a:spcPts val="300"/>
              </a:spcBef>
              <a:spcAft>
                <a:spcPts val="300"/>
              </a:spcAft>
              <a:buClr>
                <a:srgbClr val="027180"/>
              </a:buClr>
              <a:buSzPct val="115000"/>
              <a:buFont typeface="Source Sans Pro" panose="020B0503030403020204" pitchFamily="34" charset="0"/>
              <a:buChar char="-"/>
              <a:defRPr sz="1200">
                <a:latin typeface="Calibri" panose="020F0502020204030204" pitchFamily="34" charset="0"/>
              </a:defRPr>
            </a:lvl2pPr>
            <a:lvl3pPr marL="808038" indent="-179388">
              <a:lnSpc>
                <a:spcPct val="100000"/>
              </a:lnSpc>
              <a:spcBef>
                <a:spcPts val="0"/>
              </a:spcBef>
              <a:spcAft>
                <a:spcPts val="300"/>
              </a:spcAft>
              <a:buClr>
                <a:schemeClr val="accent1"/>
              </a:buClr>
              <a:buSzPct val="115000"/>
              <a:buFont typeface="Source Sans Pro" panose="020B0503030403020204" pitchFamily="34" charset="0"/>
              <a:buChar char="-"/>
              <a:defRPr sz="1100">
                <a:latin typeface="Calibri" panose="020F0502020204030204" pitchFamily="34" charset="0"/>
              </a:defRPr>
            </a:lvl3pPr>
            <a:lvl4pPr marL="896938" indent="-88900">
              <a:lnSpc>
                <a:spcPct val="100000"/>
              </a:lnSpc>
              <a:buFont typeface="Arial" panose="020B0604020202020204" pitchFamily="34" charset="0"/>
              <a:buChar char="•"/>
              <a:defRPr sz="1400">
                <a:latin typeface="+mj-lt"/>
              </a:defRPr>
            </a:lvl4pPr>
            <a:lvl5pPr marL="1074738" indent="-88900">
              <a:lnSpc>
                <a:spcPct val="100000"/>
              </a:lnSpc>
              <a:buFont typeface="Arial" panose="020B0604020202020204" pitchFamily="34" charset="0"/>
              <a:buChar char="•"/>
              <a:defRPr sz="1400">
                <a:latin typeface="+mj-lt"/>
              </a:defRPr>
            </a:lvl5pPr>
          </a:lstStyle>
          <a:p>
            <a:pPr lvl="0"/>
            <a:r>
              <a:rPr lang="de-DE" noProof="0"/>
              <a:t>Mastertextformat bearbeiten</a:t>
            </a:r>
          </a:p>
          <a:p>
            <a:pPr lvl="1"/>
            <a:r>
              <a:rPr lang="de-DE" noProof="0"/>
              <a:t>Zweite Ebene</a:t>
            </a:r>
          </a:p>
          <a:p>
            <a:pPr lvl="2"/>
            <a:r>
              <a:rPr lang="de-DE" noProof="0"/>
              <a:t>Dritte Ebene</a:t>
            </a:r>
          </a:p>
        </p:txBody>
      </p:sp>
      <p:sp>
        <p:nvSpPr>
          <p:cNvPr id="10" name="Sommaire"/>
          <p:cNvSpPr>
            <a:spLocks noGrp="1"/>
          </p:cNvSpPr>
          <p:nvPr>
            <p:ph type="title"/>
          </p:nvPr>
        </p:nvSpPr>
        <p:spPr>
          <a:xfrm>
            <a:off x="500931" y="444185"/>
            <a:ext cx="8809797" cy="263149"/>
          </a:xfrm>
          <a:prstGeom prst="rect">
            <a:avLst/>
          </a:prstGeom>
        </p:spPr>
        <p:txBody>
          <a:bodyPr wrap="square" lIns="90000" tIns="0" rIns="90000" bIns="0" anchor="t">
            <a:spAutoFit/>
          </a:bodyPr>
          <a:lstStyle>
            <a:lvl1pPr algn="l">
              <a:defRPr sz="1900">
                <a:solidFill>
                  <a:srgbClr val="00008F"/>
                </a:solidFill>
                <a:latin typeface="Calibri" panose="020F0502020204030204" pitchFamily="34" charset="0"/>
              </a:defRPr>
            </a:lvl1pPr>
          </a:lstStyle>
          <a:p>
            <a:r>
              <a:rPr lang="de-DE" noProof="0"/>
              <a:t>Mastertitelformat bearbeiten</a:t>
            </a:r>
            <a:endParaRPr lang="en-GB" noProof="0" dirty="0"/>
          </a:p>
        </p:txBody>
      </p:sp>
      <p:sp>
        <p:nvSpPr>
          <p:cNvPr id="13" name="Espace réservé du texte 4"/>
          <p:cNvSpPr>
            <a:spLocks noGrp="1"/>
          </p:cNvSpPr>
          <p:nvPr>
            <p:ph type="body" sz="quarter" idx="12"/>
          </p:nvPr>
        </p:nvSpPr>
        <p:spPr>
          <a:xfrm>
            <a:off x="500931" y="787092"/>
            <a:ext cx="8809690" cy="207749"/>
          </a:xfrm>
          <a:prstGeom prst="rect">
            <a:avLst/>
          </a:prstGeom>
        </p:spPr>
        <p:txBody>
          <a:bodyPr wrap="square" lIns="90000" tIns="0" rIns="90000" bIns="0" anchor="t">
            <a:spAutoFit/>
          </a:bodyPr>
          <a:lstStyle>
            <a:lvl1pPr marL="0" indent="0">
              <a:buNone/>
              <a:defRPr sz="1500">
                <a:solidFill>
                  <a:srgbClr val="027180"/>
                </a:solidFill>
                <a:latin typeface="Calibri" panose="020F0502020204030204" pitchFamily="34" charset="0"/>
              </a:defRPr>
            </a:lvl1pPr>
          </a:lstStyle>
          <a:p>
            <a:pPr lvl="0"/>
            <a:r>
              <a:rPr lang="de-DE" noProof="0"/>
              <a:t>Mastertextformat bearbeiten</a:t>
            </a:r>
          </a:p>
        </p:txBody>
      </p:sp>
    </p:spTree>
    <p:extLst>
      <p:ext uri="{BB962C8B-B14F-4D97-AF65-F5344CB8AC3E}">
        <p14:creationId xmlns:p14="http://schemas.microsoft.com/office/powerpoint/2010/main" val="3700223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slide white">
    <p:spTree>
      <p:nvGrpSpPr>
        <p:cNvPr id="1" name=""/>
        <p:cNvGrpSpPr/>
        <p:nvPr/>
      </p:nvGrpSpPr>
      <p:grpSpPr>
        <a:xfrm>
          <a:off x="0" y="0"/>
          <a:ext cx="0" cy="0"/>
          <a:chOff x="0" y="0"/>
          <a:chExt cx="0" cy="0"/>
        </a:xfrm>
      </p:grpSpPr>
      <p:pic>
        <p:nvPicPr>
          <p:cNvPr id="9" name="Picture 1"/>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2"/>
          <p:cNvSpPr>
            <a:spLocks noGrp="1"/>
          </p:cNvSpPr>
          <p:nvPr>
            <p:ph type="body" sz="quarter" idx="11"/>
          </p:nvPr>
        </p:nvSpPr>
        <p:spPr>
          <a:xfrm>
            <a:off x="595507" y="4144586"/>
            <a:ext cx="5762625" cy="1152367"/>
          </a:xfrm>
          <a:prstGeom prst="rect">
            <a:avLst/>
          </a:prstGeom>
        </p:spPr>
        <p:txBody>
          <a:bodyPr anchor="b" anchorCtr="0">
            <a:spAutoFit/>
          </a:bodyPr>
          <a:lstStyle>
            <a:lvl1pPr marL="0" indent="0" algn="l">
              <a:lnSpc>
                <a:spcPct val="78000"/>
              </a:lnSpc>
              <a:spcBef>
                <a:spcPts val="0"/>
              </a:spcBef>
              <a:buNone/>
              <a:defRPr sz="4800" b="1">
                <a:solidFill>
                  <a:schemeClr val="accent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559547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s slide summary white">
    <p:spTree>
      <p:nvGrpSpPr>
        <p:cNvPr id="1" name=""/>
        <p:cNvGrpSpPr/>
        <p:nvPr/>
      </p:nvGrpSpPr>
      <p:grpSpPr>
        <a:xfrm>
          <a:off x="0" y="0"/>
          <a:ext cx="0" cy="0"/>
          <a:chOff x="0" y="0"/>
          <a:chExt cx="0" cy="0"/>
        </a:xfrm>
      </p:grpSpPr>
      <p:pic>
        <p:nvPicPr>
          <p:cNvPr id="9" name="Picture 1"/>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2"/>
          <p:cNvSpPr>
            <a:spLocks noGrp="1"/>
          </p:cNvSpPr>
          <p:nvPr>
            <p:ph type="body" sz="quarter" idx="11"/>
          </p:nvPr>
        </p:nvSpPr>
        <p:spPr>
          <a:xfrm>
            <a:off x="597497" y="3428811"/>
            <a:ext cx="5762625" cy="1152367"/>
          </a:xfrm>
          <a:prstGeom prst="rect">
            <a:avLst/>
          </a:prstGeom>
        </p:spPr>
        <p:txBody>
          <a:bodyPr anchor="b" anchorCtr="0">
            <a:spAutoFit/>
          </a:bodyPr>
          <a:lstStyle>
            <a:lvl1pPr marL="0" indent="0">
              <a:lnSpc>
                <a:spcPct val="78000"/>
              </a:lnSpc>
              <a:spcBef>
                <a:spcPts val="0"/>
              </a:spcBef>
              <a:buNone/>
              <a:defRPr sz="4800" b="1">
                <a:solidFill>
                  <a:schemeClr val="accent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6" name="Text Placeholder 12"/>
          <p:cNvSpPr>
            <a:spLocks noGrp="1"/>
          </p:cNvSpPr>
          <p:nvPr>
            <p:ph type="body" sz="quarter" idx="12"/>
          </p:nvPr>
        </p:nvSpPr>
        <p:spPr>
          <a:xfrm>
            <a:off x="597497" y="4700990"/>
            <a:ext cx="5762625" cy="1678545"/>
          </a:xfrm>
          <a:prstGeom prst="rect">
            <a:avLst/>
          </a:prstGeom>
        </p:spPr>
        <p:txBody>
          <a:bodyPr>
            <a:noAutofit/>
          </a:bodyPr>
          <a:lstStyle>
            <a:lvl1pPr marL="0" indent="0">
              <a:lnSpc>
                <a:spcPct val="78000"/>
              </a:lnSpc>
              <a:spcBef>
                <a:spcPts val="0"/>
              </a:spcBef>
              <a:buClr>
                <a:schemeClr val="accent1"/>
              </a:buClr>
              <a:buFont typeface="Arial" panose="020B0604020202020204" pitchFamily="34" charset="0"/>
              <a:buNone/>
              <a:defRPr sz="2400" b="0">
                <a:solidFill>
                  <a:schemeClr val="accent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2245733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s slide option 1">
    <p:spTree>
      <p:nvGrpSpPr>
        <p:cNvPr id="1" name=""/>
        <p:cNvGrpSpPr/>
        <p:nvPr/>
      </p:nvGrpSpPr>
      <p:grpSpPr>
        <a:xfrm>
          <a:off x="0" y="0"/>
          <a:ext cx="0" cy="0"/>
          <a:chOff x="0" y="0"/>
          <a:chExt cx="0" cy="0"/>
        </a:xfrm>
      </p:grpSpPr>
      <p:sp>
        <p:nvSpPr>
          <p:cNvPr id="7"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a:p>
        </p:txBody>
      </p:sp>
      <p:pic>
        <p:nvPicPr>
          <p:cNvPr id="8"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2"/>
          <p:cNvSpPr>
            <a:spLocks noGrp="1"/>
          </p:cNvSpPr>
          <p:nvPr>
            <p:ph type="body" sz="quarter" idx="11"/>
          </p:nvPr>
        </p:nvSpPr>
        <p:spPr>
          <a:xfrm>
            <a:off x="595507" y="4144586"/>
            <a:ext cx="5762625" cy="1152367"/>
          </a:xfrm>
          <a:prstGeom prst="rect">
            <a:avLst/>
          </a:prstGeom>
        </p:spPr>
        <p:txBody>
          <a:bodyPr anchor="b" anchorCtr="0">
            <a:spAutoFit/>
          </a:bodyPr>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2622816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slide summary option 1">
    <p:spTree>
      <p:nvGrpSpPr>
        <p:cNvPr id="1" name=""/>
        <p:cNvGrpSpPr/>
        <p:nvPr/>
      </p:nvGrpSpPr>
      <p:grpSpPr>
        <a:xfrm>
          <a:off x="0" y="0"/>
          <a:ext cx="0" cy="0"/>
          <a:chOff x="0" y="0"/>
          <a:chExt cx="0" cy="0"/>
        </a:xfrm>
      </p:grpSpPr>
      <p:sp>
        <p:nvSpPr>
          <p:cNvPr id="7"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a:p>
        </p:txBody>
      </p:sp>
      <p:pic>
        <p:nvPicPr>
          <p:cNvPr id="8"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2"/>
          <p:cNvSpPr>
            <a:spLocks noGrp="1"/>
          </p:cNvSpPr>
          <p:nvPr>
            <p:ph type="body" sz="quarter" idx="11"/>
          </p:nvPr>
        </p:nvSpPr>
        <p:spPr>
          <a:xfrm>
            <a:off x="597497" y="3428811"/>
            <a:ext cx="5762625" cy="1152367"/>
          </a:xfrm>
          <a:prstGeom prst="rect">
            <a:avLst/>
          </a:prstGeom>
        </p:spPr>
        <p:txBody>
          <a:bodyPr anchor="b" anchorCtr="0">
            <a:spAutoFit/>
          </a:bodyPr>
          <a:lstStyle>
            <a:lvl1pPr marL="0" indent="0">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13" name="Text Placeholder 12"/>
          <p:cNvSpPr>
            <a:spLocks noGrp="1"/>
          </p:cNvSpPr>
          <p:nvPr>
            <p:ph type="body" sz="quarter" idx="12"/>
          </p:nvPr>
        </p:nvSpPr>
        <p:spPr>
          <a:xfrm>
            <a:off x="597497" y="4700990"/>
            <a:ext cx="5762625" cy="1678545"/>
          </a:xfrm>
          <a:prstGeom prst="rect">
            <a:avLst/>
          </a:prstGeom>
        </p:spPr>
        <p:txBody>
          <a:bodyPr>
            <a:noAutofit/>
          </a:bodyPr>
          <a:lstStyle>
            <a:lvl1pPr marL="0" indent="0">
              <a:lnSpc>
                <a:spcPct val="78000"/>
              </a:lnSpc>
              <a:spcBef>
                <a:spcPts val="0"/>
              </a:spcBef>
              <a:buClr>
                <a:schemeClr val="accent1"/>
              </a:buClr>
              <a:buFont typeface="Arial" panose="020B0604020202020204" pitchFamily="34" charset="0"/>
              <a:buNone/>
              <a:defRPr sz="2400" b="0">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676714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slide option 2">
    <p:spTree>
      <p:nvGrpSpPr>
        <p:cNvPr id="1" name=""/>
        <p:cNvGrpSpPr/>
        <p:nvPr/>
      </p:nvGrpSpPr>
      <p:grpSpPr>
        <a:xfrm>
          <a:off x="0" y="0"/>
          <a:ext cx="0" cy="0"/>
          <a:chOff x="0" y="0"/>
          <a:chExt cx="0" cy="0"/>
        </a:xfrm>
      </p:grpSpPr>
      <p:sp>
        <p:nvSpPr>
          <p:cNvPr id="10"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a:p>
        </p:txBody>
      </p:sp>
      <p:pic>
        <p:nvPicPr>
          <p:cNvPr id="12"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2"/>
          <p:cNvSpPr>
            <a:spLocks noGrp="1"/>
          </p:cNvSpPr>
          <p:nvPr>
            <p:ph type="body" sz="quarter" idx="11"/>
          </p:nvPr>
        </p:nvSpPr>
        <p:spPr>
          <a:xfrm>
            <a:off x="595507" y="4144586"/>
            <a:ext cx="5762625" cy="1152367"/>
          </a:xfrm>
          <a:prstGeom prst="rect">
            <a:avLst/>
          </a:prstGeom>
        </p:spPr>
        <p:txBody>
          <a:bodyPr anchor="b" anchorCtr="0">
            <a:spAutoFit/>
          </a:bodyPr>
          <a:lstStyle>
            <a:lvl1pPr marL="0" indent="0" algn="l">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4264392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slide summary option 2">
    <p:spTree>
      <p:nvGrpSpPr>
        <p:cNvPr id="1" name=""/>
        <p:cNvGrpSpPr/>
        <p:nvPr/>
      </p:nvGrpSpPr>
      <p:grpSpPr>
        <a:xfrm>
          <a:off x="0" y="0"/>
          <a:ext cx="0" cy="0"/>
          <a:chOff x="0" y="0"/>
          <a:chExt cx="0" cy="0"/>
        </a:xfrm>
      </p:grpSpPr>
      <p:sp>
        <p:nvSpPr>
          <p:cNvPr id="10" name="bk object 16"/>
          <p:cNvSpPr>
            <a:spLocks/>
          </p:cNvSpPr>
          <p:nvPr userDrawn="1"/>
        </p:nvSpPr>
        <p:spPr bwMode="auto">
          <a:xfrm>
            <a:off x="0" y="0"/>
            <a:ext cx="9906000" cy="6858000"/>
          </a:xfrm>
          <a:custGeom>
            <a:avLst/>
            <a:gdLst>
              <a:gd name="T0" fmla="*/ 0 w 10692130"/>
              <a:gd name="T1" fmla="*/ 5 h 7560309"/>
              <a:gd name="T2" fmla="*/ 339 w 10692130"/>
              <a:gd name="T3" fmla="*/ 5 h 7560309"/>
              <a:gd name="T4" fmla="*/ 339 w 10692130"/>
              <a:gd name="T5" fmla="*/ 0 h 7560309"/>
              <a:gd name="T6" fmla="*/ 0 w 10692130"/>
              <a:gd name="T7" fmla="*/ 0 h 7560309"/>
              <a:gd name="T8" fmla="*/ 0 w 10692130"/>
              <a:gd name="T9" fmla="*/ 5 h 75603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92130" h="7560309">
                <a:moveTo>
                  <a:pt x="0" y="7559992"/>
                </a:moveTo>
                <a:lnTo>
                  <a:pt x="10692003" y="7559992"/>
                </a:lnTo>
                <a:lnTo>
                  <a:pt x="10692003" y="0"/>
                </a:lnTo>
                <a:lnTo>
                  <a:pt x="0" y="0"/>
                </a:lnTo>
                <a:lnTo>
                  <a:pt x="0" y="7559992"/>
                </a:lnTo>
                <a:close/>
              </a:path>
            </a:pathLst>
          </a:custGeom>
          <a:solidFill>
            <a:srgbClr val="0A738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a:p>
        </p:txBody>
      </p:sp>
      <p:pic>
        <p:nvPicPr>
          <p:cNvPr id="12" name="Picture 2"/>
          <p:cNvPicPr>
            <a:picLocks noChangeAspect="1"/>
          </p:cNvPicPr>
          <p:nvPr userDrawn="1"/>
        </p:nvPicPr>
        <p:blipFill>
          <a:blip r:embed="rId2">
            <a:extLst>
              <a:ext uri="{28A0092B-C50C-407E-A947-70E740481C1C}">
                <a14:useLocalDpi xmlns:a14="http://schemas.microsoft.com/office/drawing/2010/main" val="0"/>
              </a:ext>
            </a:extLst>
          </a:blip>
          <a:srcRect t="3625" r="17841" b="6421"/>
          <a:stretch>
            <a:fillRect/>
          </a:stretch>
        </p:blipFill>
        <p:spPr bwMode="auto">
          <a:xfrm>
            <a:off x="2073275" y="0"/>
            <a:ext cx="7832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Image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95275"/>
            <a:ext cx="16224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2"/>
          <p:cNvSpPr>
            <a:spLocks noGrp="1"/>
          </p:cNvSpPr>
          <p:nvPr>
            <p:ph type="body" sz="quarter" idx="11"/>
          </p:nvPr>
        </p:nvSpPr>
        <p:spPr>
          <a:xfrm>
            <a:off x="597497" y="3428811"/>
            <a:ext cx="5762625" cy="1152367"/>
          </a:xfrm>
          <a:prstGeom prst="rect">
            <a:avLst/>
          </a:prstGeom>
        </p:spPr>
        <p:txBody>
          <a:bodyPr anchor="b" anchorCtr="0">
            <a:spAutoFit/>
          </a:bodyPr>
          <a:lstStyle>
            <a:lvl1pPr marL="0" indent="0">
              <a:lnSpc>
                <a:spcPct val="78000"/>
              </a:lnSpc>
              <a:spcBef>
                <a:spcPts val="0"/>
              </a:spcBef>
              <a:buNone/>
              <a:defRPr sz="4800" b="1">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
        <p:nvSpPr>
          <p:cNvPr id="11" name="Text Placeholder 12"/>
          <p:cNvSpPr>
            <a:spLocks noGrp="1"/>
          </p:cNvSpPr>
          <p:nvPr>
            <p:ph type="body" sz="quarter" idx="12"/>
          </p:nvPr>
        </p:nvSpPr>
        <p:spPr>
          <a:xfrm>
            <a:off x="597497" y="4700990"/>
            <a:ext cx="5762625" cy="1678545"/>
          </a:xfrm>
          <a:prstGeom prst="rect">
            <a:avLst/>
          </a:prstGeom>
        </p:spPr>
        <p:txBody>
          <a:bodyPr>
            <a:noAutofit/>
          </a:bodyPr>
          <a:lstStyle>
            <a:lvl1pPr marL="0" indent="0">
              <a:lnSpc>
                <a:spcPct val="78000"/>
              </a:lnSpc>
              <a:spcBef>
                <a:spcPts val="0"/>
              </a:spcBef>
              <a:buClr>
                <a:schemeClr val="accent1"/>
              </a:buClr>
              <a:buFont typeface="Arial" panose="020B0604020202020204" pitchFamily="34" charset="0"/>
              <a:buNone/>
              <a:defRPr sz="2400" b="0">
                <a:solidFill>
                  <a:schemeClr val="bg1"/>
                </a:solidFill>
              </a:defRPr>
            </a:lvl1pPr>
            <a:lvl2pPr marL="473075" indent="0">
              <a:buNone/>
              <a:defRPr/>
            </a:lvl2pPr>
            <a:lvl3pPr marL="954088" indent="0">
              <a:buNone/>
              <a:defRPr/>
            </a:lvl3pPr>
            <a:lvl4pPr marL="1428750" indent="0">
              <a:buNone/>
              <a:defRPr/>
            </a:lvl4pPr>
            <a:lvl5pPr marL="1905000" indent="0">
              <a:buNone/>
              <a:defRPr/>
            </a:lvl5pPr>
          </a:lstStyle>
          <a:p>
            <a:pPr lvl="0"/>
            <a:r>
              <a:rPr lang="de-DE"/>
              <a:t>Mastertextformat bearbeiten</a:t>
            </a:r>
          </a:p>
        </p:txBody>
      </p:sp>
    </p:spTree>
    <p:extLst>
      <p:ext uri="{BB962C8B-B14F-4D97-AF65-F5344CB8AC3E}">
        <p14:creationId xmlns:p14="http://schemas.microsoft.com/office/powerpoint/2010/main" val="2343054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slideLayout" Target="../slideLayouts/slideLayout3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theme" Target="../theme/theme2.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31800" y="396875"/>
            <a:ext cx="899953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dirty="0"/>
              <a:t>Modifiez le style du titre</a:t>
            </a:r>
            <a:endParaRPr lang="en-US" altLang="fr-FR" dirty="0"/>
          </a:p>
        </p:txBody>
      </p:sp>
      <p:sp>
        <p:nvSpPr>
          <p:cNvPr id="1027" name="Text Placeholder 2"/>
          <p:cNvSpPr>
            <a:spLocks noGrp="1"/>
          </p:cNvSpPr>
          <p:nvPr>
            <p:ph type="body" idx="1"/>
          </p:nvPr>
        </p:nvSpPr>
        <p:spPr bwMode="auto">
          <a:xfrm>
            <a:off x="431800" y="1247775"/>
            <a:ext cx="90424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dirty="0"/>
              <a:t>Modifiez les styles du texte du masque</a:t>
            </a:r>
          </a:p>
          <a:p>
            <a:pPr lvl="1"/>
            <a:r>
              <a:rPr lang="fr-FR" altLang="fr-FR" dirty="0"/>
              <a:t>Deuxième niveau</a:t>
            </a:r>
          </a:p>
          <a:p>
            <a:pPr lvl="2"/>
            <a:r>
              <a:rPr lang="fr-FR" altLang="fr-FR" dirty="0"/>
              <a:t>Troisième niveau</a:t>
            </a:r>
          </a:p>
          <a:p>
            <a:pPr lvl="3"/>
            <a:r>
              <a:rPr lang="fr-FR" altLang="fr-FR" dirty="0"/>
              <a:t>Quatrième niveau</a:t>
            </a:r>
          </a:p>
        </p:txBody>
      </p:sp>
      <p:sp>
        <p:nvSpPr>
          <p:cNvPr id="15" name="SafeDisclaimerSecondary"/>
          <p:cNvSpPr txBox="1">
            <a:spLocks/>
          </p:cNvSpPr>
          <p:nvPr/>
        </p:nvSpPr>
        <p:spPr>
          <a:xfrm>
            <a:off x="2762250" y="6264275"/>
            <a:ext cx="3284538" cy="393700"/>
          </a:xfrm>
          <a:prstGeom prst="rect">
            <a:avLst/>
          </a:prstGeom>
        </p:spPr>
        <p:txBody>
          <a:bodyPr lIns="0" tIns="0" rIns="0" bIns="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800" b="1">
                <a:solidFill>
                  <a:srgbClr val="565757"/>
                </a:solidFill>
                <a:latin typeface="Calibri"/>
              </a:rPr>
              <a:t>CONFIDENTIAL
</a:t>
            </a:r>
            <a:r>
              <a:rPr lang="en-US" altLang="en-US" sz="800" b="0">
                <a:solidFill>
                  <a:srgbClr val="565757"/>
                </a:solidFill>
                <a:latin typeface="Calibri"/>
              </a:rPr>
              <a:t>Property of AXA IM and its affiliates – Any reproduction or disclosure of this document, in whole or in part, is prohibited
</a:t>
            </a:r>
            <a:endParaRPr lang="en-GB" altLang="en-US" sz="800" b="0">
              <a:solidFill>
                <a:srgbClr val="565757"/>
              </a:solidFill>
              <a:latin typeface="Calibri"/>
            </a:endParaRPr>
          </a:p>
        </p:txBody>
      </p:sp>
    </p:spTree>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79" r:id="rId4"/>
    <p:sldLayoutId id="2147483785" r:id="rId5"/>
    <p:sldLayoutId id="2147483786" r:id="rId6"/>
    <p:sldLayoutId id="2147483787" r:id="rId7"/>
    <p:sldLayoutId id="2147483788" r:id="rId8"/>
    <p:sldLayoutId id="2147483789" r:id="rId9"/>
    <p:sldLayoutId id="2147483790" r:id="rId10"/>
    <p:sldLayoutId id="2147483791" r:id="rId11"/>
    <p:sldLayoutId id="2147483795" r:id="rId12"/>
    <p:sldLayoutId id="2147483792" r:id="rId13"/>
    <p:sldLayoutId id="2147483796" r:id="rId14"/>
    <p:sldLayoutId id="2147483793" r:id="rId15"/>
    <p:sldLayoutId id="2147483794" r:id="rId16"/>
  </p:sldLayoutIdLst>
  <p:hf hdr="0" ftr="0" dt="0"/>
  <p:txStyles>
    <p:titleStyle>
      <a:lvl1pPr algn="l" rtl="0" eaLnBrk="1" fontAlgn="base" hangingPunct="1">
        <a:lnSpc>
          <a:spcPct val="90000"/>
        </a:lnSpc>
        <a:spcBef>
          <a:spcPct val="0"/>
        </a:spcBef>
        <a:spcAft>
          <a:spcPct val="0"/>
        </a:spcAft>
        <a:defRPr sz="1900" b="0" kern="1200">
          <a:solidFill>
            <a:schemeClr val="tx2"/>
          </a:solidFill>
          <a:latin typeface="+mn-lt"/>
          <a:ea typeface="Verdana" panose="020B0604030504040204" pitchFamily="34" charset="0"/>
          <a:cs typeface="Verdana" panose="020B0604030504040204" pitchFamily="34" charset="0"/>
        </a:defRPr>
      </a:lvl1pPr>
      <a:lvl2pPr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l" rtl="0" eaLnBrk="1" fontAlgn="base" hangingPunct="1">
        <a:lnSpc>
          <a:spcPct val="90000"/>
        </a:lnSpc>
        <a:spcBef>
          <a:spcPts val="500"/>
        </a:spcBef>
        <a:spcAft>
          <a:spcPts val="500"/>
        </a:spcAft>
        <a:buClr>
          <a:srgbClr val="007BC4"/>
        </a:buClr>
        <a:buFont typeface="Wingdings 3" pitchFamily="18" charset="2"/>
        <a:defRPr sz="1400" kern="1200">
          <a:solidFill>
            <a:schemeClr val="accent1"/>
          </a:solidFill>
          <a:latin typeface="+mn-lt"/>
          <a:ea typeface="+mn-ea"/>
          <a:cs typeface="Arial" panose="020B0604020202020204" pitchFamily="34" charset="0"/>
        </a:defRPr>
      </a:lvl1pPr>
      <a:lvl2pPr marL="219075" indent="-215900" algn="l" rtl="0" eaLnBrk="1" fontAlgn="base" hangingPunct="1">
        <a:lnSpc>
          <a:spcPct val="90000"/>
        </a:lnSpc>
        <a:spcBef>
          <a:spcPts val="500"/>
        </a:spcBef>
        <a:spcAft>
          <a:spcPts val="500"/>
        </a:spcAft>
        <a:buClr>
          <a:schemeClr val="accent1"/>
        </a:buClr>
        <a:buFont typeface="Arial" panose="020B0604020202020204" pitchFamily="34" charset="0"/>
        <a:buChar char="•"/>
        <a:defRPr sz="1200" kern="1200">
          <a:solidFill>
            <a:srgbClr val="575757"/>
          </a:solidFill>
          <a:latin typeface="+mn-lt"/>
          <a:ea typeface="+mn-ea"/>
          <a:cs typeface="Arial" panose="020B0604020202020204" pitchFamily="34" charset="0"/>
        </a:defRPr>
      </a:lvl2pPr>
      <a:lvl3pPr marL="452438" indent="-219075" algn="l" rtl="0" eaLnBrk="1" fontAlgn="base" hangingPunct="1">
        <a:lnSpc>
          <a:spcPct val="90000"/>
        </a:lnSpc>
        <a:spcBef>
          <a:spcPts val="500"/>
        </a:spcBef>
        <a:spcAft>
          <a:spcPts val="500"/>
        </a:spcAft>
        <a:buClr>
          <a:schemeClr val="tx1"/>
        </a:buClr>
        <a:buFont typeface="Calibri" panose="020F0502020204030204" pitchFamily="34" charset="0"/>
        <a:buChar char="-"/>
        <a:defRPr sz="1000" kern="1200">
          <a:solidFill>
            <a:srgbClr val="575757"/>
          </a:solidFill>
          <a:latin typeface="+mn-lt"/>
          <a:ea typeface="+mn-ea"/>
          <a:cs typeface="Arial" panose="020B0604020202020204" pitchFamily="34" charset="0"/>
        </a:defRPr>
      </a:lvl3pPr>
      <a:lvl4pPr marL="620713" indent="-219075" algn="l" rtl="0" eaLnBrk="1" fontAlgn="base" hangingPunct="1">
        <a:lnSpc>
          <a:spcPct val="90000"/>
        </a:lnSpc>
        <a:spcBef>
          <a:spcPts val="500"/>
        </a:spcBef>
        <a:spcAft>
          <a:spcPts val="500"/>
        </a:spcAft>
        <a:buClr>
          <a:schemeClr val="tx1"/>
        </a:buClr>
        <a:buFont typeface="Calibri" panose="020F0502020204030204" pitchFamily="34" charset="0"/>
        <a:buChar char="-"/>
        <a:tabLst>
          <a:tab pos="719138" algn="l"/>
        </a:tabLst>
        <a:defRPr sz="1000" i="0" kern="1200">
          <a:solidFill>
            <a:srgbClr val="575757"/>
          </a:solidFill>
          <a:latin typeface="+mn-lt"/>
          <a:ea typeface="+mn-ea"/>
          <a:cs typeface="Arial" panose="020B0604020202020204" pitchFamily="34" charset="0"/>
        </a:defRPr>
      </a:lvl4pPr>
      <a:lvl5pPr marL="979488" indent="0" algn="just" rtl="0" eaLnBrk="1" fontAlgn="base" hangingPunct="1">
        <a:lnSpc>
          <a:spcPct val="90000"/>
        </a:lnSpc>
        <a:spcBef>
          <a:spcPts val="500"/>
        </a:spcBef>
        <a:spcAft>
          <a:spcPts val="500"/>
        </a:spcAft>
        <a:buClr>
          <a:srgbClr val="007BC4"/>
        </a:buClr>
        <a:buFont typeface="Arial" charset="0"/>
        <a:buNone/>
        <a:defRPr sz="1000" i="1" kern="1200">
          <a:solidFill>
            <a:srgbClr val="575757"/>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31800" y="396875"/>
            <a:ext cx="899953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dirty="0"/>
              <a:t>Modifiez le style du titre</a:t>
            </a:r>
            <a:endParaRPr lang="en-US" altLang="fr-FR" dirty="0"/>
          </a:p>
        </p:txBody>
      </p:sp>
      <p:sp>
        <p:nvSpPr>
          <p:cNvPr id="1027" name="Text Placeholder 2"/>
          <p:cNvSpPr>
            <a:spLocks noGrp="1"/>
          </p:cNvSpPr>
          <p:nvPr>
            <p:ph type="body" idx="1"/>
          </p:nvPr>
        </p:nvSpPr>
        <p:spPr bwMode="auto">
          <a:xfrm>
            <a:off x="431800" y="1247775"/>
            <a:ext cx="90424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dirty="0"/>
              <a:t>Modifiez les styles du texte du masque</a:t>
            </a:r>
          </a:p>
          <a:p>
            <a:pPr lvl="1"/>
            <a:r>
              <a:rPr lang="fr-FR" altLang="fr-FR" dirty="0"/>
              <a:t>Deuxième niveau</a:t>
            </a:r>
          </a:p>
          <a:p>
            <a:pPr lvl="2"/>
            <a:r>
              <a:rPr lang="fr-FR" altLang="fr-FR" dirty="0"/>
              <a:t>Troisième niveau</a:t>
            </a:r>
          </a:p>
          <a:p>
            <a:pPr lvl="3"/>
            <a:r>
              <a:rPr lang="fr-FR" altLang="fr-FR" dirty="0"/>
              <a:t>Quatrième niveau</a:t>
            </a:r>
          </a:p>
        </p:txBody>
      </p:sp>
    </p:spTree>
    <p:extLst>
      <p:ext uri="{BB962C8B-B14F-4D97-AF65-F5344CB8AC3E}">
        <p14:creationId xmlns:p14="http://schemas.microsoft.com/office/powerpoint/2010/main" val="265275891"/>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09" r:id="rId12"/>
    <p:sldLayoutId id="2147483810" r:id="rId13"/>
    <p:sldLayoutId id="2147483811" r:id="rId14"/>
    <p:sldLayoutId id="2147483812" r:id="rId15"/>
    <p:sldLayoutId id="2147483813" r:id="rId16"/>
    <p:sldLayoutId id="2147483814" r:id="rId17"/>
    <p:sldLayoutId id="2147483815" r:id="rId18"/>
  </p:sldLayoutIdLst>
  <p:hf hdr="0" ftr="0" dt="0"/>
  <p:txStyles>
    <p:titleStyle>
      <a:lvl1pPr algn="l" rtl="0" eaLnBrk="1" fontAlgn="base" hangingPunct="1">
        <a:lnSpc>
          <a:spcPct val="90000"/>
        </a:lnSpc>
        <a:spcBef>
          <a:spcPct val="0"/>
        </a:spcBef>
        <a:spcAft>
          <a:spcPct val="0"/>
        </a:spcAft>
        <a:defRPr sz="1900" b="0" kern="1200">
          <a:solidFill>
            <a:schemeClr val="tx2"/>
          </a:solidFill>
          <a:latin typeface="+mn-lt"/>
          <a:ea typeface="Verdana" panose="020B0604030504040204" pitchFamily="34" charset="0"/>
          <a:cs typeface="Verdana" panose="020B0604030504040204" pitchFamily="34" charset="0"/>
        </a:defRPr>
      </a:lvl1pPr>
      <a:lvl2pPr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l" rtl="0" eaLnBrk="1" fontAlgn="base" hangingPunct="1">
        <a:lnSpc>
          <a:spcPct val="90000"/>
        </a:lnSpc>
        <a:spcBef>
          <a:spcPts val="500"/>
        </a:spcBef>
        <a:spcAft>
          <a:spcPts val="500"/>
        </a:spcAft>
        <a:buClr>
          <a:srgbClr val="007BC4"/>
        </a:buClr>
        <a:buFont typeface="Wingdings 3" pitchFamily="18" charset="2"/>
        <a:defRPr sz="1400" kern="1200">
          <a:solidFill>
            <a:schemeClr val="accent1"/>
          </a:solidFill>
          <a:latin typeface="+mn-lt"/>
          <a:ea typeface="+mn-ea"/>
          <a:cs typeface="Arial" panose="020B0604020202020204" pitchFamily="34" charset="0"/>
        </a:defRPr>
      </a:lvl1pPr>
      <a:lvl2pPr marL="219075" indent="-215900" algn="l" rtl="0" eaLnBrk="1" fontAlgn="base" hangingPunct="1">
        <a:lnSpc>
          <a:spcPct val="90000"/>
        </a:lnSpc>
        <a:spcBef>
          <a:spcPts val="500"/>
        </a:spcBef>
        <a:spcAft>
          <a:spcPts val="500"/>
        </a:spcAft>
        <a:buClr>
          <a:schemeClr val="accent1"/>
        </a:buClr>
        <a:buFont typeface="Arial" panose="020B0604020202020204" pitchFamily="34" charset="0"/>
        <a:buChar char="•"/>
        <a:defRPr sz="1200" kern="1200">
          <a:solidFill>
            <a:srgbClr val="575757"/>
          </a:solidFill>
          <a:latin typeface="+mn-lt"/>
          <a:ea typeface="+mn-ea"/>
          <a:cs typeface="Arial" panose="020B0604020202020204" pitchFamily="34" charset="0"/>
        </a:defRPr>
      </a:lvl2pPr>
      <a:lvl3pPr marL="452438" indent="-219075" algn="l" rtl="0" eaLnBrk="1" fontAlgn="base" hangingPunct="1">
        <a:lnSpc>
          <a:spcPct val="90000"/>
        </a:lnSpc>
        <a:spcBef>
          <a:spcPts val="500"/>
        </a:spcBef>
        <a:spcAft>
          <a:spcPts val="500"/>
        </a:spcAft>
        <a:buClr>
          <a:schemeClr val="tx1"/>
        </a:buClr>
        <a:buFont typeface="Calibri" panose="020F0502020204030204" pitchFamily="34" charset="0"/>
        <a:buChar char="-"/>
        <a:defRPr sz="1000" kern="1200">
          <a:solidFill>
            <a:srgbClr val="575757"/>
          </a:solidFill>
          <a:latin typeface="+mn-lt"/>
          <a:ea typeface="+mn-ea"/>
          <a:cs typeface="Arial" panose="020B0604020202020204" pitchFamily="34" charset="0"/>
        </a:defRPr>
      </a:lvl3pPr>
      <a:lvl4pPr marL="620713" indent="-219075" algn="l" rtl="0" eaLnBrk="1" fontAlgn="base" hangingPunct="1">
        <a:lnSpc>
          <a:spcPct val="90000"/>
        </a:lnSpc>
        <a:spcBef>
          <a:spcPts val="500"/>
        </a:spcBef>
        <a:spcAft>
          <a:spcPts val="500"/>
        </a:spcAft>
        <a:buClr>
          <a:schemeClr val="tx1"/>
        </a:buClr>
        <a:buFont typeface="Calibri" panose="020F0502020204030204" pitchFamily="34" charset="0"/>
        <a:buChar char="-"/>
        <a:tabLst>
          <a:tab pos="719138" algn="l"/>
        </a:tabLst>
        <a:defRPr sz="1000" i="0" kern="1200">
          <a:solidFill>
            <a:srgbClr val="575757"/>
          </a:solidFill>
          <a:latin typeface="+mn-lt"/>
          <a:ea typeface="+mn-ea"/>
          <a:cs typeface="Arial" panose="020B0604020202020204" pitchFamily="34" charset="0"/>
        </a:defRPr>
      </a:lvl4pPr>
      <a:lvl5pPr marL="979488" indent="0" algn="just" rtl="0" eaLnBrk="1" fontAlgn="base" hangingPunct="1">
        <a:lnSpc>
          <a:spcPct val="90000"/>
        </a:lnSpc>
        <a:spcBef>
          <a:spcPts val="500"/>
        </a:spcBef>
        <a:spcAft>
          <a:spcPts val="500"/>
        </a:spcAft>
        <a:buClr>
          <a:srgbClr val="007BC4"/>
        </a:buClr>
        <a:buFont typeface="Arial" charset="0"/>
        <a:buNone/>
        <a:defRPr sz="1000" i="1" kern="1200">
          <a:solidFill>
            <a:srgbClr val="575757"/>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Espace réservé du texte 6"/>
          <p:cNvSpPr>
            <a:spLocks noGrp="1"/>
          </p:cNvSpPr>
          <p:nvPr>
            <p:ph type="body" sz="quarter" idx="10"/>
          </p:nvPr>
        </p:nvSpPr>
        <p:spPr>
          <a:xfrm>
            <a:off x="587450" y="3668576"/>
            <a:ext cx="7562637" cy="1181609"/>
          </a:xfrm>
        </p:spPr>
        <p:txBody>
          <a:bodyPr/>
          <a:lstStyle/>
          <a:p>
            <a:pPr>
              <a:spcBef>
                <a:spcPts val="600"/>
              </a:spcBef>
              <a:spcAft>
                <a:spcPts val="1200"/>
              </a:spcAft>
            </a:pPr>
            <a:endParaRPr lang="en-US" altLang="fr-FR" sz="4400" dirty="0">
              <a:cs typeface="Arial" charset="0"/>
            </a:endParaRPr>
          </a:p>
          <a:p>
            <a:pPr>
              <a:spcBef>
                <a:spcPts val="600"/>
              </a:spcBef>
              <a:spcAft>
                <a:spcPts val="1200"/>
              </a:spcAft>
            </a:pPr>
            <a:r>
              <a:rPr lang="en-US" altLang="fr-FR" sz="4400" dirty="0">
                <a:cs typeface="Arial" charset="0"/>
              </a:rPr>
              <a:t>AXA Anlagestiftung</a:t>
            </a:r>
          </a:p>
          <a:p>
            <a:pPr>
              <a:lnSpc>
                <a:spcPct val="100000"/>
              </a:lnSpc>
              <a:spcBef>
                <a:spcPts val="600"/>
              </a:spcBef>
              <a:spcAft>
                <a:spcPts val="1200"/>
              </a:spcAft>
            </a:pPr>
            <a:r>
              <a:rPr lang="en-US" altLang="fr-FR" sz="3200" dirty="0">
                <a:cs typeface="Arial" charset="0"/>
              </a:rPr>
              <a:t>Genfer </a:t>
            </a:r>
            <a:r>
              <a:rPr lang="en-US" altLang="fr-FR" sz="3200" dirty="0" err="1">
                <a:cs typeface="Arial" charset="0"/>
              </a:rPr>
              <a:t>Veranlagungspraxis</a:t>
            </a:r>
            <a:r>
              <a:rPr lang="en-US" altLang="fr-FR" sz="3200" dirty="0">
                <a:cs typeface="Arial" charset="0"/>
              </a:rPr>
              <a:t>  Grundstückgewinn- versus </a:t>
            </a:r>
            <a:r>
              <a:rPr lang="en-US" altLang="fr-FR" sz="3200" dirty="0" err="1">
                <a:cs typeface="Arial" charset="0"/>
              </a:rPr>
              <a:t>Gewinnsteuern</a:t>
            </a:r>
            <a:endParaRPr lang="en-US" altLang="fr-FR" sz="3200" dirty="0">
              <a:cs typeface="Arial" charset="0"/>
            </a:endParaRPr>
          </a:p>
        </p:txBody>
      </p:sp>
      <p:sp>
        <p:nvSpPr>
          <p:cNvPr id="9219" name="Sous-titre 2"/>
          <p:cNvSpPr>
            <a:spLocks noGrp="1"/>
          </p:cNvSpPr>
          <p:nvPr>
            <p:ph type="body" sz="quarter" idx="11"/>
          </p:nvPr>
        </p:nvSpPr>
        <p:spPr>
          <a:xfrm>
            <a:off x="587450" y="4894227"/>
            <a:ext cx="6366367" cy="466066"/>
          </a:xfrm>
        </p:spPr>
        <p:txBody>
          <a:bodyPr/>
          <a:lstStyle/>
          <a:p>
            <a:r>
              <a:rPr lang="en-US" altLang="fr-FR" sz="2200" dirty="0">
                <a:cs typeface="Arial" charset="0"/>
              </a:rPr>
              <a:t>Zürich, 04. </a:t>
            </a:r>
            <a:r>
              <a:rPr lang="en-US" altLang="fr-FR" sz="2200" dirty="0" err="1">
                <a:cs typeface="Arial" charset="0"/>
              </a:rPr>
              <a:t>Oktober</a:t>
            </a:r>
            <a:r>
              <a:rPr lang="en-US" altLang="fr-FR" sz="2200" dirty="0">
                <a:cs typeface="Arial" charset="0"/>
              </a:rPr>
              <a:t> 2019 / 25. </a:t>
            </a:r>
            <a:r>
              <a:rPr lang="en-US" altLang="fr-FR" sz="2200" dirty="0" err="1">
                <a:cs typeface="Arial" charset="0"/>
              </a:rPr>
              <a:t>Februar</a:t>
            </a:r>
            <a:r>
              <a:rPr lang="en-US" altLang="fr-FR" sz="2200" dirty="0">
                <a:cs typeface="Arial" charset="0"/>
              </a:rPr>
              <a:t> 2020</a:t>
            </a:r>
          </a:p>
        </p:txBody>
      </p:sp>
      <p:sp>
        <p:nvSpPr>
          <p:cNvPr id="2" name="Rechteck 1">
            <a:extLst>
              <a:ext uri="{FF2B5EF4-FFF2-40B4-BE49-F238E27FC236}">
                <a16:creationId xmlns:a16="http://schemas.microsoft.com/office/drawing/2014/main" id="{47782805-CFE0-4094-8863-271398D0788E}"/>
              </a:ext>
            </a:extLst>
          </p:cNvPr>
          <p:cNvSpPr/>
          <p:nvPr/>
        </p:nvSpPr>
        <p:spPr>
          <a:xfrm>
            <a:off x="7529000" y="597306"/>
            <a:ext cx="2036341" cy="584775"/>
          </a:xfrm>
          <a:prstGeom prst="rect">
            <a:avLst/>
          </a:prstGeom>
          <a:noFill/>
        </p:spPr>
        <p:txBody>
          <a:bodyPr wrap="square" lIns="91440" tIns="45720" rIns="91440" bIns="45720">
            <a:spAutoFit/>
          </a:bodyPr>
          <a:lstStyle/>
          <a:p>
            <a:r>
              <a:rPr lang="de-DE" sz="32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mn-lt"/>
              </a:rPr>
              <a:t>Vertraulich </a:t>
            </a:r>
            <a:endParaRPr lang="de-DE" sz="32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mn-lt"/>
            </a:endParaRPr>
          </a:p>
        </p:txBody>
      </p:sp>
    </p:spTree>
    <p:extLst>
      <p:ext uri="{BB962C8B-B14F-4D97-AF65-F5344CB8AC3E}">
        <p14:creationId xmlns:p14="http://schemas.microsoft.com/office/powerpoint/2010/main" val="3657121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nhaltsplatzhalter 7">
            <a:extLst>
              <a:ext uri="{FF2B5EF4-FFF2-40B4-BE49-F238E27FC236}">
                <a16:creationId xmlns:a16="http://schemas.microsoft.com/office/drawing/2014/main" id="{CE876114-C910-4ED3-804C-FBDD771F8D6D}"/>
              </a:ext>
            </a:extLst>
          </p:cNvPr>
          <p:cNvSpPr>
            <a:spLocks noGrp="1"/>
          </p:cNvSpPr>
          <p:nvPr>
            <p:ph sz="quarter" idx="13"/>
          </p:nvPr>
        </p:nvSpPr>
        <p:spPr>
          <a:xfrm>
            <a:off x="606367" y="1659137"/>
            <a:ext cx="8777308" cy="4521855"/>
          </a:xfrm>
        </p:spPr>
        <p:style>
          <a:lnRef idx="2">
            <a:schemeClr val="accent1"/>
          </a:lnRef>
          <a:fillRef idx="1">
            <a:schemeClr val="lt1"/>
          </a:fillRef>
          <a:effectRef idx="0">
            <a:schemeClr val="accent1"/>
          </a:effectRef>
          <a:fontRef idx="minor">
            <a:schemeClr val="dk1"/>
          </a:fontRef>
        </p:style>
        <p:txBody>
          <a:bodyPr/>
          <a:lstStyle/>
          <a:p>
            <a:pPr marL="0" indent="0">
              <a:buNone/>
            </a:pPr>
            <a:endParaRPr lang="de-DE" sz="400" dirty="0">
              <a:latin typeface="Century Gothic" panose="020B0502020202020204" pitchFamily="34" charset="0"/>
            </a:endParaRPr>
          </a:p>
          <a:p>
            <a:pPr>
              <a:lnSpc>
                <a:spcPct val="113000"/>
              </a:lnSpc>
              <a:spcBef>
                <a:spcPts val="0"/>
              </a:spcBef>
              <a:spcAft>
                <a:spcPts val="600"/>
              </a:spcAft>
            </a:pPr>
            <a:r>
              <a:rPr lang="de-DE" sz="1500" dirty="0">
                <a:latin typeface="+mn-lt"/>
              </a:rPr>
              <a:t>Im Zusammenhang mit der bilanziellen Behandlung der Grundstückgewinne bzw. der daraus </a:t>
            </a:r>
            <a:r>
              <a:rPr lang="de-DE" sz="1500" dirty="0" err="1">
                <a:latin typeface="+mn-lt"/>
              </a:rPr>
              <a:t>fliessenden</a:t>
            </a:r>
            <a:r>
              <a:rPr lang="de-DE" sz="1500" dirty="0">
                <a:latin typeface="+mn-lt"/>
              </a:rPr>
              <a:t> Steuern ist die AXA Anlagestiftung mit den Behörden des Kantons Genf im Disput. Der Stiftungsrat der AXA Anlagestiftung ist entsprechend der herrschenden Lehre der Auffassung, dass für steuerbefreite Vorsorgeeinrichtungen allfällige Grundstückgewinne im Kanton Genf der Grundstückgewinn- und nicht der Gewinnsteuer unterliegen. In diesem Zusammenhang hat die AXA Anlagestiftung einen rechtsmittelfähigen Entscheid der Steuerbehörde verlangt, </a:t>
            </a:r>
            <a:r>
              <a:rPr lang="de-CH" sz="1500" dirty="0">
                <a:latin typeface="+mn-lt"/>
              </a:rPr>
              <a:t>diesen im Juli 2019 erhalten und inzwischen dagegen Einsprache einlegt.</a:t>
            </a:r>
            <a:r>
              <a:rPr lang="de-DE" sz="1500" dirty="0">
                <a:latin typeface="+mn-lt"/>
              </a:rPr>
              <a:t> </a:t>
            </a:r>
          </a:p>
          <a:p>
            <a:pPr>
              <a:lnSpc>
                <a:spcPct val="113000"/>
              </a:lnSpc>
              <a:spcBef>
                <a:spcPts val="0"/>
              </a:spcBef>
              <a:spcAft>
                <a:spcPts val="600"/>
              </a:spcAft>
            </a:pPr>
            <a:r>
              <a:rPr lang="de-DE" sz="1500" dirty="0">
                <a:latin typeface="+mn-lt"/>
              </a:rPr>
              <a:t>Das Thema betrifft alle Anlagestiftungen und steuerbefreiten Vorsorgeeinrichtungen mit Grundbesitz in Genf. Unabhängig vom laufenden Verfahren stellt sich indes die Frage, ob nicht auf hoher Verwaltungs- oder politischer Ebene gegen die umstrittene Besteuerungspraxis vorgegangen werden soll. Eine Änderung der Genfer Veranlagungspraxis und die damit einhergehende steuerliche Entlastung liegt im Interesse aller Einrichtungen, welche die berufliche Vorsorge bezwecken. </a:t>
            </a:r>
          </a:p>
          <a:p>
            <a:pPr>
              <a:lnSpc>
                <a:spcPct val="113000"/>
              </a:lnSpc>
              <a:spcBef>
                <a:spcPts val="0"/>
              </a:spcBef>
              <a:spcAft>
                <a:spcPts val="600"/>
              </a:spcAft>
            </a:pPr>
            <a:r>
              <a:rPr lang="de-DE" sz="1500" dirty="0">
                <a:latin typeface="+mn-lt"/>
              </a:rPr>
              <a:t>Der Stiftungsrat der AXA Anlagestiftung würde es vor diesem Hintergrund </a:t>
            </a:r>
            <a:r>
              <a:rPr lang="de-DE" sz="1500" dirty="0" err="1">
                <a:latin typeface="+mn-lt"/>
              </a:rPr>
              <a:t>begrüssen</a:t>
            </a:r>
            <a:r>
              <a:rPr lang="de-DE" sz="1500" dirty="0">
                <a:latin typeface="+mn-lt"/>
              </a:rPr>
              <a:t>, wenn das Thema bei KGAST und insbesondere innerhalb der Immobilien-Kommission thematisiert wird und die Möglichkeiten zur Einflussnahme auf eine Änderung der entsprechenden Genfer Anweisungen im Rahmen verfügbarer Ressourcen diskutiert wird. </a:t>
            </a:r>
            <a:endParaRPr lang="de-CH" sz="1500" dirty="0">
              <a:latin typeface="+mn-lt"/>
            </a:endParaRPr>
          </a:p>
          <a:p>
            <a:endParaRPr lang="de-CH" dirty="0"/>
          </a:p>
          <a:p>
            <a:pPr>
              <a:spcBef>
                <a:spcPts val="0"/>
              </a:spcBef>
            </a:pPr>
            <a:endParaRPr lang="de-CH" dirty="0"/>
          </a:p>
          <a:p>
            <a:pPr marL="0" indent="0">
              <a:spcBef>
                <a:spcPts val="0"/>
              </a:spcBef>
              <a:buNone/>
            </a:pPr>
            <a:endParaRPr lang="de-CH" dirty="0"/>
          </a:p>
          <a:p>
            <a:pPr marL="0" indent="0">
              <a:buNone/>
            </a:pPr>
            <a:endParaRPr lang="de-CH" sz="800" dirty="0"/>
          </a:p>
        </p:txBody>
      </p:sp>
      <p:sp>
        <p:nvSpPr>
          <p:cNvPr id="2" name="Rechteck 1">
            <a:extLst>
              <a:ext uri="{FF2B5EF4-FFF2-40B4-BE49-F238E27FC236}">
                <a16:creationId xmlns:a16="http://schemas.microsoft.com/office/drawing/2014/main" id="{601526D3-9132-4CFF-9E7F-43DE9BFE9EB6}"/>
              </a:ext>
            </a:extLst>
          </p:cNvPr>
          <p:cNvSpPr/>
          <p:nvPr/>
        </p:nvSpPr>
        <p:spPr>
          <a:xfrm>
            <a:off x="500931" y="1218920"/>
            <a:ext cx="8882744" cy="307777"/>
          </a:xfrm>
          <a:prstGeom prst="rect">
            <a:avLst/>
          </a:prstGeom>
        </p:spPr>
        <p:txBody>
          <a:bodyPr wrap="square">
            <a:spAutoFit/>
          </a:bodyPr>
          <a:lstStyle/>
          <a:p>
            <a:pPr>
              <a:spcBef>
                <a:spcPts val="0"/>
              </a:spcBef>
              <a:spcAft>
                <a:spcPts val="0"/>
              </a:spcAft>
              <a:buClr>
                <a:srgbClr val="027180"/>
              </a:buClr>
              <a:buSzPct val="115000"/>
            </a:pPr>
            <a:r>
              <a:rPr lang="de-CH" sz="1400" dirty="0">
                <a:solidFill>
                  <a:srgbClr val="027180"/>
                </a:solidFill>
                <a:latin typeface="Century Gothic" panose="020B0502020202020204" pitchFamily="34" charset="0"/>
                <a:cs typeface="Arial" panose="020B0604020202020204" pitchFamily="34" charset="0"/>
              </a:rPr>
              <a:t>Ausgangslage / Begehren an die KGAST</a:t>
            </a:r>
          </a:p>
        </p:txBody>
      </p:sp>
      <p:sp>
        <p:nvSpPr>
          <p:cNvPr id="12" name="Titel 4">
            <a:extLst>
              <a:ext uri="{FF2B5EF4-FFF2-40B4-BE49-F238E27FC236}">
                <a16:creationId xmlns:a16="http://schemas.microsoft.com/office/drawing/2014/main" id="{D4F78138-436B-4EC0-A1E4-DCB685DC6902}"/>
              </a:ext>
            </a:extLst>
          </p:cNvPr>
          <p:cNvSpPr>
            <a:spLocks noGrp="1"/>
          </p:cNvSpPr>
          <p:nvPr>
            <p:ph type="title"/>
          </p:nvPr>
        </p:nvSpPr>
        <p:spPr>
          <a:xfrm>
            <a:off x="500931" y="426600"/>
            <a:ext cx="8809797" cy="263149"/>
          </a:xfrm>
        </p:spPr>
        <p:txBody>
          <a:bodyPr/>
          <a:lstStyle/>
          <a:p>
            <a:r>
              <a:rPr lang="de-CH" dirty="0">
                <a:latin typeface="Century Gothic" panose="020B0502020202020204" pitchFamily="34" charset="0"/>
              </a:rPr>
              <a:t>Genfer Veranlagungspraxis</a:t>
            </a:r>
            <a:endParaRPr lang="de-CH" dirty="0"/>
          </a:p>
        </p:txBody>
      </p:sp>
      <p:sp>
        <p:nvSpPr>
          <p:cNvPr id="13" name="Textplatzhalter 8">
            <a:extLst>
              <a:ext uri="{FF2B5EF4-FFF2-40B4-BE49-F238E27FC236}">
                <a16:creationId xmlns:a16="http://schemas.microsoft.com/office/drawing/2014/main" id="{683D7519-C9C0-437A-9E70-0CBC5FEED08E}"/>
              </a:ext>
            </a:extLst>
          </p:cNvPr>
          <p:cNvSpPr>
            <a:spLocks noGrp="1"/>
          </p:cNvSpPr>
          <p:nvPr>
            <p:ph type="body" sz="quarter" idx="12"/>
          </p:nvPr>
        </p:nvSpPr>
        <p:spPr>
          <a:xfrm>
            <a:off x="500931" y="787092"/>
            <a:ext cx="8809690" cy="193899"/>
          </a:xfrm>
        </p:spPr>
        <p:txBody>
          <a:bodyPr/>
          <a:lstStyle/>
          <a:p>
            <a:r>
              <a:rPr lang="de-CH" sz="1400" dirty="0">
                <a:latin typeface="Century Gothic" panose="020B0502020202020204" pitchFamily="34" charset="0"/>
              </a:rPr>
              <a:t>Grundstückgewinn- versus Gewinnsteuern</a:t>
            </a:r>
          </a:p>
        </p:txBody>
      </p:sp>
      <p:sp>
        <p:nvSpPr>
          <p:cNvPr id="3" name="Foliennummernplatzhalter 2">
            <a:extLst>
              <a:ext uri="{FF2B5EF4-FFF2-40B4-BE49-F238E27FC236}">
                <a16:creationId xmlns:a16="http://schemas.microsoft.com/office/drawing/2014/main" id="{B6F9D933-707D-4A66-8447-3F7D5E659CA3}"/>
              </a:ext>
            </a:extLst>
          </p:cNvPr>
          <p:cNvSpPr>
            <a:spLocks noGrp="1"/>
          </p:cNvSpPr>
          <p:nvPr>
            <p:ph type="sldNum" sz="quarter" idx="16"/>
          </p:nvPr>
        </p:nvSpPr>
        <p:spPr/>
        <p:txBody>
          <a:bodyPr/>
          <a:lstStyle/>
          <a:p>
            <a:pPr>
              <a:defRPr/>
            </a:pPr>
            <a:fld id="{7277693E-93F5-428D-904F-B0A6FA8DD631}" type="slidenum">
              <a:rPr lang="en-GB" altLang="en-US" smtClean="0"/>
              <a:pPr>
                <a:defRPr/>
              </a:pPr>
              <a:t>1</a:t>
            </a:fld>
            <a:endParaRPr lang="en-GB" altLang="en-US" dirty="0"/>
          </a:p>
        </p:txBody>
      </p:sp>
    </p:spTree>
    <p:extLst>
      <p:ext uri="{BB962C8B-B14F-4D97-AF65-F5344CB8AC3E}">
        <p14:creationId xmlns:p14="http://schemas.microsoft.com/office/powerpoint/2010/main" val="2200973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FF916CF8-801A-4CFD-B81E-65BE5DBBAEC6}"/>
              </a:ext>
            </a:extLst>
          </p:cNvPr>
          <p:cNvSpPr>
            <a:spLocks noGrp="1"/>
          </p:cNvSpPr>
          <p:nvPr>
            <p:ph sz="quarter" idx="13"/>
          </p:nvPr>
        </p:nvSpPr>
        <p:spPr>
          <a:xfrm>
            <a:off x="530643" y="1219737"/>
            <a:ext cx="8756865" cy="4427570"/>
          </a:xfrm>
        </p:spPr>
        <p:txBody>
          <a:bodyPr/>
          <a:lstStyle/>
          <a:p>
            <a:pPr marL="0" indent="0">
              <a:spcBef>
                <a:spcPts val="0"/>
              </a:spcBef>
              <a:buNone/>
            </a:pPr>
            <a:r>
              <a:rPr lang="de-CH" dirty="0">
                <a:solidFill>
                  <a:srgbClr val="027180"/>
                </a:solidFill>
                <a:latin typeface="Century Gothic" panose="020B0502020202020204" pitchFamily="34" charset="0"/>
              </a:rPr>
              <a:t>Sachlage / Zusammenfassung</a:t>
            </a:r>
          </a:p>
          <a:p>
            <a:pPr marL="0" indent="0">
              <a:spcBef>
                <a:spcPts val="0"/>
              </a:spcBef>
              <a:buNone/>
            </a:pPr>
            <a:endParaRPr lang="de-CH" dirty="0">
              <a:solidFill>
                <a:srgbClr val="027180"/>
              </a:solidFill>
              <a:latin typeface="Century Gothic" panose="020B0502020202020204" pitchFamily="34" charset="0"/>
            </a:endParaRPr>
          </a:p>
          <a:p>
            <a:pPr marL="0" indent="0">
              <a:spcBef>
                <a:spcPts val="0"/>
              </a:spcBef>
              <a:buNone/>
            </a:pPr>
            <a:endParaRPr lang="de-CH" sz="400" dirty="0"/>
          </a:p>
          <a:p>
            <a:pPr>
              <a:lnSpc>
                <a:spcPct val="114000"/>
              </a:lnSpc>
              <a:spcBef>
                <a:spcPts val="0"/>
              </a:spcBef>
              <a:spcAft>
                <a:spcPts val="600"/>
              </a:spcAft>
            </a:pPr>
            <a:r>
              <a:rPr lang="de-CH" sz="1500" dirty="0"/>
              <a:t>Mit Datum vom 21. Dezember 2018 hat die AXA Anlagestiftung bei der Steuerverwaltung Genf in Bezug auf Wertzuwachsgewinne aus der Veräusserung von Liegenschaften im Kanton Genf ein Gesuch um vollständige Befreiung von der Gewinnsteuer eingereicht. </a:t>
            </a:r>
          </a:p>
          <a:p>
            <a:pPr>
              <a:lnSpc>
                <a:spcPct val="114000"/>
              </a:lnSpc>
              <a:spcBef>
                <a:spcPts val="0"/>
              </a:spcBef>
              <a:spcAft>
                <a:spcPts val="600"/>
              </a:spcAft>
            </a:pPr>
            <a:r>
              <a:rPr lang="de-CH" sz="1500" dirty="0"/>
              <a:t>Laut Gesuch sollten diese Gewinne mit der speziellen Grundstückgewinnsteuer statt mit der Gewinnsteuer erfasst werden. Dies in Übereinstimmung mit den einschlägigen Gesetzen sowie der in den übrigen Schweizer Kantonen geltenden Regelung, allerdings entgegen der publizierten Praxis der Genfer Steuerbehörden, welche auf solchen Gewinnen die Gewinnsteuer erheben will. </a:t>
            </a:r>
          </a:p>
          <a:p>
            <a:pPr>
              <a:lnSpc>
                <a:spcPct val="114000"/>
              </a:lnSpc>
              <a:spcBef>
                <a:spcPts val="0"/>
              </a:spcBef>
              <a:spcAft>
                <a:spcPts val="600"/>
              </a:spcAft>
            </a:pPr>
            <a:r>
              <a:rPr lang="de-CH" sz="1500" dirty="0"/>
              <a:t>Aus Sicht der AXA Anlagestiftung macht die Steuerart insofern einen Unterschied, als die Steuersätze sich stark unterscheiden. Während die Gewinnsteuer unabhängig von der Haltedauer der Liegenschaft 12.02% (effektiv – d.h. unter Berücksichtigung der Abzugsfähigkeit der Gewinnsteuer – 10.73%) beträgt*, unterliegt die Grundstückgewinnsteuer einem haltedauerabhängigen degressiven Tarif, bei dem kurzfristig realisierte Grundstückgewinne stärker besteuert werden. Der Steuersatz variiert zwischen 50 % (Haltedauer weniger als 2 Jahre) und 0 % (Haltedauer 25 Jahre oder mehr)**. Bei  längeren Haltezeiten liegt der Grundstückgewinnsteuersatz somit merklich unter dem Gewinnsteuersatz.</a:t>
            </a:r>
          </a:p>
          <a:p>
            <a:pPr marL="0" indent="0">
              <a:lnSpc>
                <a:spcPct val="114000"/>
              </a:lnSpc>
              <a:spcBef>
                <a:spcPts val="0"/>
              </a:spcBef>
              <a:spcAft>
                <a:spcPts val="600"/>
              </a:spcAft>
              <a:buNone/>
            </a:pPr>
            <a:endParaRPr lang="de-CH" sz="600" dirty="0"/>
          </a:p>
          <a:p>
            <a:pPr marL="0" indent="0">
              <a:spcBef>
                <a:spcPts val="0"/>
              </a:spcBef>
              <a:spcAft>
                <a:spcPts val="600"/>
              </a:spcAft>
              <a:buNone/>
            </a:pPr>
            <a:r>
              <a:rPr lang="de-CH" sz="1000" dirty="0"/>
              <a:t>* erst ab 1.1.2020 anwendbare Steuersätze  ** Steuersatzskala: weniger als 2 Jahre: 50 %, mindestens 2 Jahre: 40 %, mindestens 4 Jahre: 30 %, mindestens 6 Jahre: 20 %, mindestens 8 Jahre: 15 %, mindestens 10 Jahre: 10 %, mindestens 25 Jahre: 0 %</a:t>
            </a:r>
            <a:endParaRPr lang="de-CH" dirty="0"/>
          </a:p>
        </p:txBody>
      </p:sp>
      <p:sp>
        <p:nvSpPr>
          <p:cNvPr id="5" name="Titel 4">
            <a:extLst>
              <a:ext uri="{FF2B5EF4-FFF2-40B4-BE49-F238E27FC236}">
                <a16:creationId xmlns:a16="http://schemas.microsoft.com/office/drawing/2014/main" id="{EC46F937-310B-4263-8977-511BFACDFDDE}"/>
              </a:ext>
            </a:extLst>
          </p:cNvPr>
          <p:cNvSpPr>
            <a:spLocks noGrp="1"/>
          </p:cNvSpPr>
          <p:nvPr>
            <p:ph type="title"/>
          </p:nvPr>
        </p:nvSpPr>
        <p:spPr/>
        <p:txBody>
          <a:bodyPr/>
          <a:lstStyle/>
          <a:p>
            <a:r>
              <a:rPr lang="de-CH" dirty="0">
                <a:latin typeface="Century Gothic" panose="020B0502020202020204" pitchFamily="34" charset="0"/>
              </a:rPr>
              <a:t>Genfer Veranlagungspraxis</a:t>
            </a:r>
            <a:endParaRPr lang="de-CH" dirty="0"/>
          </a:p>
        </p:txBody>
      </p:sp>
      <p:sp>
        <p:nvSpPr>
          <p:cNvPr id="9" name="Textplatzhalter 8">
            <a:extLst>
              <a:ext uri="{FF2B5EF4-FFF2-40B4-BE49-F238E27FC236}">
                <a16:creationId xmlns:a16="http://schemas.microsoft.com/office/drawing/2014/main" id="{A353645D-1B59-4017-9990-53BFE91FA242}"/>
              </a:ext>
            </a:extLst>
          </p:cNvPr>
          <p:cNvSpPr>
            <a:spLocks noGrp="1"/>
          </p:cNvSpPr>
          <p:nvPr>
            <p:ph type="body" sz="quarter" idx="12"/>
          </p:nvPr>
        </p:nvSpPr>
        <p:spPr>
          <a:xfrm>
            <a:off x="500931" y="787092"/>
            <a:ext cx="8809690" cy="193899"/>
          </a:xfrm>
        </p:spPr>
        <p:txBody>
          <a:bodyPr/>
          <a:lstStyle/>
          <a:p>
            <a:r>
              <a:rPr lang="de-CH" sz="1400" dirty="0">
                <a:latin typeface="Century Gothic" panose="020B0502020202020204" pitchFamily="34" charset="0"/>
              </a:rPr>
              <a:t>Grundstückgewinn- versus Gewinnsteuern</a:t>
            </a:r>
          </a:p>
        </p:txBody>
      </p:sp>
      <p:sp>
        <p:nvSpPr>
          <p:cNvPr id="2" name="Foliennummernplatzhalter 1">
            <a:extLst>
              <a:ext uri="{FF2B5EF4-FFF2-40B4-BE49-F238E27FC236}">
                <a16:creationId xmlns:a16="http://schemas.microsoft.com/office/drawing/2014/main" id="{E82288B9-CCEF-486D-94F8-FD238C140936}"/>
              </a:ext>
            </a:extLst>
          </p:cNvPr>
          <p:cNvSpPr>
            <a:spLocks noGrp="1"/>
          </p:cNvSpPr>
          <p:nvPr>
            <p:ph type="sldNum" sz="quarter" idx="16"/>
          </p:nvPr>
        </p:nvSpPr>
        <p:spPr/>
        <p:txBody>
          <a:bodyPr/>
          <a:lstStyle/>
          <a:p>
            <a:pPr>
              <a:defRPr/>
            </a:pPr>
            <a:fld id="{7277693E-93F5-428D-904F-B0A6FA8DD631}" type="slidenum">
              <a:rPr lang="en-GB" altLang="en-US" smtClean="0"/>
              <a:pPr>
                <a:defRPr/>
              </a:pPr>
              <a:t>2</a:t>
            </a:fld>
            <a:endParaRPr lang="en-GB" altLang="en-US" dirty="0"/>
          </a:p>
        </p:txBody>
      </p:sp>
    </p:spTree>
    <p:extLst>
      <p:ext uri="{BB962C8B-B14F-4D97-AF65-F5344CB8AC3E}">
        <p14:creationId xmlns:p14="http://schemas.microsoft.com/office/powerpoint/2010/main" val="2720622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FF916CF8-801A-4CFD-B81E-65BE5DBBAEC6}"/>
              </a:ext>
            </a:extLst>
          </p:cNvPr>
          <p:cNvSpPr>
            <a:spLocks noGrp="1"/>
          </p:cNvSpPr>
          <p:nvPr>
            <p:ph sz="quarter" idx="13"/>
          </p:nvPr>
        </p:nvSpPr>
        <p:spPr>
          <a:xfrm>
            <a:off x="526098" y="1222742"/>
            <a:ext cx="8408177" cy="4848165"/>
          </a:xfrm>
        </p:spPr>
        <p:txBody>
          <a:bodyPr/>
          <a:lstStyle/>
          <a:p>
            <a:pPr marL="0" indent="0">
              <a:spcBef>
                <a:spcPts val="0"/>
              </a:spcBef>
              <a:buNone/>
            </a:pPr>
            <a:r>
              <a:rPr lang="de-CH" dirty="0">
                <a:solidFill>
                  <a:srgbClr val="027180"/>
                </a:solidFill>
                <a:latin typeface="Century Gothic" panose="020B0502020202020204" pitchFamily="34" charset="0"/>
              </a:rPr>
              <a:t>Sachlage / Zusammenfassung</a:t>
            </a:r>
          </a:p>
          <a:p>
            <a:pPr marL="0" indent="0">
              <a:lnSpc>
                <a:spcPct val="114000"/>
              </a:lnSpc>
              <a:spcBef>
                <a:spcPts val="0"/>
              </a:spcBef>
              <a:spcAft>
                <a:spcPts val="600"/>
              </a:spcAft>
              <a:buNone/>
            </a:pPr>
            <a:endParaRPr lang="de-CH" sz="1500" dirty="0"/>
          </a:p>
          <a:p>
            <a:pPr>
              <a:lnSpc>
                <a:spcPct val="114000"/>
              </a:lnSpc>
              <a:spcBef>
                <a:spcPts val="0"/>
              </a:spcBef>
              <a:spcAft>
                <a:spcPts val="600"/>
              </a:spcAft>
            </a:pPr>
            <a:r>
              <a:rPr lang="de-CH" sz="1500" dirty="0"/>
              <a:t>Das Gesuch um vollständige Gewinnsteuerbefreiung wurde inzwischen mittels Verfügung </a:t>
            </a:r>
            <a:r>
              <a:rPr lang="fr-FR" sz="1500" dirty="0"/>
              <a:t>der République et Canton de Genève, Administration fiscale cantonale (AFC) </a:t>
            </a:r>
            <a:r>
              <a:rPr lang="de-CH" sz="1500" dirty="0"/>
              <a:t>abgelehnt, worauf die AXA Anlagestiftung mit Datum vom 22. August 2019 Einsprache erhoben hat. Der Entscheid der AFC ist ausstehend. </a:t>
            </a:r>
          </a:p>
          <a:p>
            <a:pPr marL="0" indent="0">
              <a:spcBef>
                <a:spcPts val="0"/>
              </a:spcBef>
              <a:spcAft>
                <a:spcPts val="600"/>
              </a:spcAft>
              <a:buNone/>
            </a:pPr>
            <a:endParaRPr lang="de-CH" dirty="0"/>
          </a:p>
          <a:p>
            <a:pPr marL="0" indent="0">
              <a:buNone/>
            </a:pPr>
            <a:endParaRPr lang="de-CH" dirty="0"/>
          </a:p>
        </p:txBody>
      </p:sp>
      <p:sp>
        <p:nvSpPr>
          <p:cNvPr id="5" name="Titel 4">
            <a:extLst>
              <a:ext uri="{FF2B5EF4-FFF2-40B4-BE49-F238E27FC236}">
                <a16:creationId xmlns:a16="http://schemas.microsoft.com/office/drawing/2014/main" id="{EC46F937-310B-4263-8977-511BFACDFDDE}"/>
              </a:ext>
            </a:extLst>
          </p:cNvPr>
          <p:cNvSpPr>
            <a:spLocks noGrp="1"/>
          </p:cNvSpPr>
          <p:nvPr>
            <p:ph type="title"/>
          </p:nvPr>
        </p:nvSpPr>
        <p:spPr/>
        <p:txBody>
          <a:bodyPr/>
          <a:lstStyle/>
          <a:p>
            <a:r>
              <a:rPr lang="de-CH" dirty="0">
                <a:latin typeface="Century Gothic" panose="020B0502020202020204" pitchFamily="34" charset="0"/>
              </a:rPr>
              <a:t>Genfer Veranlagungspraxis</a:t>
            </a:r>
            <a:endParaRPr lang="de-CH" dirty="0"/>
          </a:p>
        </p:txBody>
      </p:sp>
      <p:sp>
        <p:nvSpPr>
          <p:cNvPr id="9" name="Textplatzhalter 8">
            <a:extLst>
              <a:ext uri="{FF2B5EF4-FFF2-40B4-BE49-F238E27FC236}">
                <a16:creationId xmlns:a16="http://schemas.microsoft.com/office/drawing/2014/main" id="{A353645D-1B59-4017-9990-53BFE91FA242}"/>
              </a:ext>
            </a:extLst>
          </p:cNvPr>
          <p:cNvSpPr>
            <a:spLocks noGrp="1"/>
          </p:cNvSpPr>
          <p:nvPr>
            <p:ph type="body" sz="quarter" idx="12"/>
          </p:nvPr>
        </p:nvSpPr>
        <p:spPr>
          <a:xfrm>
            <a:off x="500931" y="787092"/>
            <a:ext cx="8809690" cy="193899"/>
          </a:xfrm>
        </p:spPr>
        <p:txBody>
          <a:bodyPr/>
          <a:lstStyle/>
          <a:p>
            <a:r>
              <a:rPr lang="de-CH" sz="1400" dirty="0">
                <a:latin typeface="Century Gothic" panose="020B0502020202020204" pitchFamily="34" charset="0"/>
              </a:rPr>
              <a:t>Grundstückgewinn- versus Gewinnsteuern</a:t>
            </a:r>
          </a:p>
        </p:txBody>
      </p:sp>
      <p:sp>
        <p:nvSpPr>
          <p:cNvPr id="2" name="Foliennummernplatzhalter 1">
            <a:extLst>
              <a:ext uri="{FF2B5EF4-FFF2-40B4-BE49-F238E27FC236}">
                <a16:creationId xmlns:a16="http://schemas.microsoft.com/office/drawing/2014/main" id="{A313ABCC-70A8-4C05-A9FD-DF3DB930E2DC}"/>
              </a:ext>
            </a:extLst>
          </p:cNvPr>
          <p:cNvSpPr>
            <a:spLocks noGrp="1"/>
          </p:cNvSpPr>
          <p:nvPr>
            <p:ph type="sldNum" sz="quarter" idx="16"/>
          </p:nvPr>
        </p:nvSpPr>
        <p:spPr/>
        <p:txBody>
          <a:bodyPr/>
          <a:lstStyle/>
          <a:p>
            <a:pPr>
              <a:defRPr/>
            </a:pPr>
            <a:fld id="{7277693E-93F5-428D-904F-B0A6FA8DD631}" type="slidenum">
              <a:rPr lang="en-GB" altLang="en-US" smtClean="0"/>
              <a:pPr>
                <a:defRPr/>
              </a:pPr>
              <a:t>3</a:t>
            </a:fld>
            <a:endParaRPr lang="en-GB" altLang="en-US" dirty="0"/>
          </a:p>
        </p:txBody>
      </p:sp>
    </p:spTree>
    <p:extLst>
      <p:ext uri="{BB962C8B-B14F-4D97-AF65-F5344CB8AC3E}">
        <p14:creationId xmlns:p14="http://schemas.microsoft.com/office/powerpoint/2010/main" val="4219803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B9F1C622-BAAC-4ACC-8362-E8674AA81816}"/>
              </a:ext>
            </a:extLst>
          </p:cNvPr>
          <p:cNvSpPr>
            <a:spLocks noGrp="1"/>
          </p:cNvSpPr>
          <p:nvPr>
            <p:ph sz="quarter" idx="13"/>
          </p:nvPr>
        </p:nvSpPr>
        <p:spPr>
          <a:xfrm>
            <a:off x="526098" y="1214353"/>
            <a:ext cx="8462765" cy="4714419"/>
          </a:xfrm>
        </p:spPr>
        <p:txBody>
          <a:bodyPr/>
          <a:lstStyle/>
          <a:p>
            <a:pPr marL="0" indent="0">
              <a:lnSpc>
                <a:spcPct val="114000"/>
              </a:lnSpc>
              <a:spcAft>
                <a:spcPts val="600"/>
              </a:spcAft>
              <a:buNone/>
            </a:pPr>
            <a:r>
              <a:rPr lang="de-CH" sz="1500" dirty="0">
                <a:latin typeface="+mn-lt"/>
              </a:rPr>
              <a:t>Aus </a:t>
            </a:r>
            <a:r>
              <a:rPr lang="de-CH" sz="1500" b="1" dirty="0">
                <a:latin typeface="+mn-lt"/>
              </a:rPr>
              <a:t>materiell-rechtlicher Sicht sprechen folgende Argumente </a:t>
            </a:r>
            <a:r>
              <a:rPr lang="de-CH" sz="1500" dirty="0">
                <a:latin typeface="+mn-lt"/>
              </a:rPr>
              <a:t>für die Erhebung der Grundstückgewinnsteuer und gegen die Gewinnsteuer im Zusammenhang mit der Veräusserung von Liegenschaften durch Vorsorgeeinrichtungen im Kanton Genf:</a:t>
            </a:r>
          </a:p>
          <a:p>
            <a:pPr marL="285750" lvl="1" indent="-285750">
              <a:lnSpc>
                <a:spcPct val="114000"/>
              </a:lnSpc>
              <a:spcBef>
                <a:spcPts val="0"/>
              </a:spcBef>
              <a:spcAft>
                <a:spcPts val="600"/>
              </a:spcAft>
              <a:buFont typeface="Arial" panose="020B0604020202020204" pitchFamily="34" charset="0"/>
              <a:buChar char="•"/>
            </a:pPr>
            <a:r>
              <a:rPr lang="de-CH" sz="1500" dirty="0">
                <a:solidFill>
                  <a:schemeClr val="tx1"/>
                </a:solidFill>
                <a:latin typeface="+mn-lt"/>
              </a:rPr>
              <a:t>Das Bundesgesetz über die berufliche Vorsorge lässt den Kantonen die Wahl, ob sie Wertzuwachsgewinne aus der Veräusserung von Liegenschaften mit der allgemeinen Gewinnsteuer oder der speziellen Grundstückgewinnsteuer besteuern wollen.</a:t>
            </a:r>
          </a:p>
          <a:p>
            <a:pPr marL="285750" lvl="1" indent="-285750">
              <a:lnSpc>
                <a:spcPct val="114000"/>
              </a:lnSpc>
              <a:spcBef>
                <a:spcPts val="0"/>
              </a:spcBef>
              <a:spcAft>
                <a:spcPts val="600"/>
              </a:spcAft>
              <a:buFont typeface="Arial" panose="020B0604020202020204" pitchFamily="34" charset="0"/>
              <a:buChar char="•"/>
            </a:pPr>
            <a:r>
              <a:rPr lang="de-CH" sz="1500" dirty="0">
                <a:solidFill>
                  <a:schemeClr val="tx1"/>
                </a:solidFill>
                <a:latin typeface="+mn-lt"/>
              </a:rPr>
              <a:t>Die (neuere) Bestimmung im Steuerharmonisierungsgesetz erlaubt jedoch die Besteuerung von solchen Gewinnen nur mit der Grundstückgewinnsteuer; aus der deutschen Fassung des Gesetzes geht dies deutlicher hervor als aus der französischen. </a:t>
            </a:r>
          </a:p>
          <a:p>
            <a:pPr marL="285750" lvl="1" indent="-285750">
              <a:lnSpc>
                <a:spcPct val="114000"/>
              </a:lnSpc>
              <a:spcBef>
                <a:spcPts val="0"/>
              </a:spcBef>
              <a:spcAft>
                <a:spcPts val="600"/>
              </a:spcAft>
              <a:buFont typeface="Arial" panose="020B0604020202020204" pitchFamily="34" charset="0"/>
              <a:buChar char="•"/>
            </a:pPr>
            <a:r>
              <a:rPr lang="de-CH" sz="1500" dirty="0">
                <a:solidFill>
                  <a:schemeClr val="tx1"/>
                </a:solidFill>
                <a:latin typeface="+mn-lt"/>
              </a:rPr>
              <a:t>Unter diesem Blickwinkel bestünde kein Wahlrecht der Kantone, sondern könnten die Kantone nur die spezielle Grundstückgewinnsteuer erheben (was alle Schweizer Kantone ausser dem Kanton Genf auch so handhaben).</a:t>
            </a:r>
          </a:p>
          <a:p>
            <a:pPr marL="285750" lvl="1" indent="-285750">
              <a:lnSpc>
                <a:spcPct val="114000"/>
              </a:lnSpc>
              <a:spcBef>
                <a:spcPts val="0"/>
              </a:spcBef>
              <a:spcAft>
                <a:spcPts val="600"/>
              </a:spcAft>
              <a:buFont typeface="Arial" panose="020B0604020202020204" pitchFamily="34" charset="0"/>
              <a:buChar char="•"/>
            </a:pPr>
            <a:r>
              <a:rPr lang="de-CH" sz="1500" dirty="0">
                <a:solidFill>
                  <a:schemeClr val="tx1"/>
                </a:solidFill>
                <a:latin typeface="+mn-lt"/>
              </a:rPr>
              <a:t>Der Kanton Genf hat die entsprechende Bestimmung aus dem Steuerharmonisierungsgesetz wörtlich ins kantonale Steuergesetz übernommen; selbst wenn ein Wahlrecht der Kantone hinsichtlich der Steuerart bestünde, hätte der Kanton Genf dieses Wahlrecht zu Gunsten der Erhebung der Grundstückgewinnsteuer ausgeübt.</a:t>
            </a:r>
          </a:p>
          <a:p>
            <a:pPr marL="330200" lvl="1" indent="0">
              <a:buNone/>
            </a:pPr>
            <a:endParaRPr lang="de-CH" sz="800" dirty="0"/>
          </a:p>
          <a:p>
            <a:pPr marL="330200" lvl="1" indent="0">
              <a:buNone/>
            </a:pPr>
            <a:endParaRPr lang="de-CH" sz="1400" dirty="0"/>
          </a:p>
        </p:txBody>
      </p:sp>
      <p:sp>
        <p:nvSpPr>
          <p:cNvPr id="9" name="Titel 4">
            <a:extLst>
              <a:ext uri="{FF2B5EF4-FFF2-40B4-BE49-F238E27FC236}">
                <a16:creationId xmlns:a16="http://schemas.microsoft.com/office/drawing/2014/main" id="{785A32A6-D325-4EF5-84E8-642C849BA274}"/>
              </a:ext>
            </a:extLst>
          </p:cNvPr>
          <p:cNvSpPr>
            <a:spLocks noGrp="1"/>
          </p:cNvSpPr>
          <p:nvPr>
            <p:ph type="title"/>
          </p:nvPr>
        </p:nvSpPr>
        <p:spPr>
          <a:xfrm>
            <a:off x="500931" y="444185"/>
            <a:ext cx="8809797" cy="263149"/>
          </a:xfrm>
        </p:spPr>
        <p:txBody>
          <a:bodyPr/>
          <a:lstStyle/>
          <a:p>
            <a:r>
              <a:rPr lang="de-CH" dirty="0">
                <a:latin typeface="Century Gothic" panose="020B0502020202020204" pitchFamily="34" charset="0"/>
              </a:rPr>
              <a:t>Genfer Veranlagungspraxis</a:t>
            </a:r>
            <a:endParaRPr lang="de-CH" dirty="0"/>
          </a:p>
        </p:txBody>
      </p:sp>
      <p:sp>
        <p:nvSpPr>
          <p:cNvPr id="10" name="Textplatzhalter 8">
            <a:extLst>
              <a:ext uri="{FF2B5EF4-FFF2-40B4-BE49-F238E27FC236}">
                <a16:creationId xmlns:a16="http://schemas.microsoft.com/office/drawing/2014/main" id="{309E91CB-0375-4815-80BF-5ECD5DEFD223}"/>
              </a:ext>
            </a:extLst>
          </p:cNvPr>
          <p:cNvSpPr>
            <a:spLocks noGrp="1"/>
          </p:cNvSpPr>
          <p:nvPr>
            <p:ph type="body" sz="quarter" idx="12"/>
          </p:nvPr>
        </p:nvSpPr>
        <p:spPr>
          <a:xfrm>
            <a:off x="500931" y="787092"/>
            <a:ext cx="8809690" cy="193899"/>
          </a:xfrm>
        </p:spPr>
        <p:txBody>
          <a:bodyPr/>
          <a:lstStyle/>
          <a:p>
            <a:r>
              <a:rPr lang="de-CH" sz="1400" dirty="0">
                <a:latin typeface="Century Gothic" panose="020B0502020202020204" pitchFamily="34" charset="0"/>
              </a:rPr>
              <a:t>Grundstückgewinn- versus Gewinnsteuern</a:t>
            </a:r>
          </a:p>
        </p:txBody>
      </p:sp>
      <p:sp>
        <p:nvSpPr>
          <p:cNvPr id="2" name="Foliennummernplatzhalter 1">
            <a:extLst>
              <a:ext uri="{FF2B5EF4-FFF2-40B4-BE49-F238E27FC236}">
                <a16:creationId xmlns:a16="http://schemas.microsoft.com/office/drawing/2014/main" id="{406FCBC1-08DC-4E77-99AB-AB573CD54525}"/>
              </a:ext>
            </a:extLst>
          </p:cNvPr>
          <p:cNvSpPr>
            <a:spLocks noGrp="1"/>
          </p:cNvSpPr>
          <p:nvPr>
            <p:ph type="sldNum" sz="quarter" idx="16"/>
          </p:nvPr>
        </p:nvSpPr>
        <p:spPr/>
        <p:txBody>
          <a:bodyPr/>
          <a:lstStyle/>
          <a:p>
            <a:pPr>
              <a:defRPr/>
            </a:pPr>
            <a:fld id="{7277693E-93F5-428D-904F-B0A6FA8DD631}" type="slidenum">
              <a:rPr lang="en-GB" altLang="en-US" smtClean="0"/>
              <a:pPr>
                <a:defRPr/>
              </a:pPr>
              <a:t>4</a:t>
            </a:fld>
            <a:endParaRPr lang="en-GB" altLang="en-US" dirty="0"/>
          </a:p>
        </p:txBody>
      </p:sp>
    </p:spTree>
    <p:extLst>
      <p:ext uri="{BB962C8B-B14F-4D97-AF65-F5344CB8AC3E}">
        <p14:creationId xmlns:p14="http://schemas.microsoft.com/office/powerpoint/2010/main" val="31065412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itre%&gt;"/>
  <p:tag name="DATESCRIPT" val="&lt;%Date%&gt;"/>
  <p:tag name="UPSLIDETOCMASTERID" val="UpSlide Long V510 22 2014"/>
  <p:tag name="UPSLIDETOCMASTERNAME" val="UpSlide Long V5"/>
  <p:tag name="UPSLIDETOCMASTERLASTEDITIONDATE" val="635495700654513419"/>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false&lt;/ContainsAppendix&gt;&#10;    &lt;ContainsUnNumberedSections&gt;true&lt;/ContainsUnNumberedSections&gt;&#10;    &lt;SlideTitle&gt;Contents&lt;/SlideTitle&gt;&#10;  &lt;/TocSlidesOptions&gt;&#10;  &lt;SectionSlideOptions&gt;&#10;    &lt;ContainsOwnSubSection&gt;false&lt;/ContainsOwnSubSection&gt;&#10;    &lt;ContainsOwnSlide&gt;false&lt;/ContainsOwnSlide&gt;&#10;    &lt;ContainsOtherSections&gt;false&lt;/ContainsOtherSections&gt;&#10;    &lt;ContainsOthersSubsection&gt;false&lt;/ContainsOthersSubsection&gt;&#10;    &lt;containsAppendix&gt;false&lt;/containsAppendix&gt;&#10;    &lt;containsUnnumberedSections&gt;true&lt;/containsUnnumberedSections&gt;&#10;    &lt;SlideTitle /&gt;&#10;  &lt;/SectionSlideOptions&gt;&#10;  &lt;SubSectionSlideOptions&gt;&#10;    &lt;ContainsOtherSubsections&gt;false&lt;/ContainsOtherSubsections&gt;&#10;    &lt;ContainsOwnSlides&gt;false&lt;/ContainsOwnSlides&gt;&#10;    &lt;ContainsParentSection&gt;false&lt;/ContainsParentSection&gt;&#10;    &lt;ContainsOtherSections&gt;false&lt;/ContainsOtherSections&gt;&#10;    &lt;containsAppendix&gt;false&lt;/containsAppendix&gt;&#10;    &lt;containsUnnumberedSections&gt;false&lt;/containsUnnumberedSections&gt;&#10;    &lt;SlideTitle&gt;Contents&lt;/SlideTitle&gt;&#10;  &lt;/SubSectionSlideOptions&gt;&#10;  &lt;UsedSlideLayouts&gt;&#10;    &lt;TocSlidesLayout&gt;&#10;      &lt;DesignName&gt;Thème Office&lt;/DesignName&gt;&#10;      &lt;LayoutName&gt;1_Contents&lt;/LayoutName&gt;&#10;    &lt;/TocSlidesLayout&gt;&#10;    &lt;SectionLayout&gt;&#10;      &lt;DesignName&gt;Thème Office&lt;/DesignName&gt;&#10;      &lt;LayoutName&gt;1_Contents&lt;/LayoutName&gt;&#10;    &lt;/SectionLayout&gt;&#10;    &lt;SubsectionLayout&gt;&#10;      &lt;DesignName&gt;Thème Office&lt;/DesignName&gt;&#10;      &lt;LayoutName&gt;1_Contents&lt;/LayoutName&gt;&#10;    &lt;/SubsectionLayout&gt;&#10;  &lt;/UsedSlideLayouts&gt;&#10;  &lt;ActiveReminders&gt;&#10;    &lt;ReminderScriptList&gt;&#10;      &lt;ReminderScript&gt;&#10;        &lt;Key xsi:type=&quot;xsd:string&quot;&gt;Reminder20/05/2014 13:33:381472652144&lt;/Key&gt;&#10;        &lt;Value xsi:type=&quot;xsd:string&quot;&gt;&amp;lt;%SectionNum%&amp;gt;&amp;lt;%DotIfSecNum%&amp;gt;&amp;lt;%SpaceIfSecNum%&amp;gt;&amp;lt;%SectionName%&amp;gt;&lt;/Value&gt;&#10;      &lt;/ReminderScript&gt;&#10;    &lt;/ReminderScriptList&gt;&#10;  &lt;/ActiveReminders&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0&lt;/BannerFillR&gt;&#10;        &lt;BannerFillG&gt;0&lt;/BannerFillG&gt;&#10;        &lt;BannerFillB&gt;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gt;page &lt;/BeforeSlideIndex&gt;&#10;        &lt;AfterSecNum /&gt;&#10;        &lt;BeforeSecNum /&gt;&#10;        &lt;AfterSubSecNum /&gt;&#10;        &lt;BeforeSubSecNum /&gt;&#10;      &lt;/Scripts&gt;&#10;      &lt;Lines&gt;&#10;        &lt;UseLineBelowSections&gt;false&lt;/UseLineBelowSections&gt;&#10;        &lt;LineBelowSection&gt;&#10;          &lt;XOffset&gt;0&lt;/XOffset&gt;&#10;          &lt;YOffset&gt;0&lt;/YOffset&gt;&#10;          &lt;Weight&gt;0&lt;/Weight&gt;&#10;          &lt;R&gt;0&lt;/R&gt;&#10;          &lt;G&gt;0&lt;/G&gt;&#10;          &lt;B&gt;0&lt;/B&gt;&#10;          &lt;LineStyle&gt;1&lt;/LineStyle&gt;&#10;        &lt;/LineBelowSection&gt;&#10;      &lt;/Lines&gt;&#10;      &lt;ManVerticalSpacing&gt;&#10;        &lt;UseManualSpacing&gt;false&lt;/UseManualSpacing&gt;&#10;        &lt;ManualSpacing&gt;&#10;          &lt;SpaceBeforeSections&gt;0&lt;/SpaceBeforeSections&gt;&#10;          &lt;SpaceBeforeSubSections&gt;0&lt;/SpaceBeforeSubSections&gt;&#10;          &lt;SpaceBeforeSlides&gt;0&lt;/SpaceBeforeSlides&gt;&#10;        &lt;/ManualSpacing&gt;&#10;        &lt;ManualSpacingSections&gt;&#10;          &lt;SpaceBeforeSections&gt;0&lt;/SpaceBeforeSections&gt;&#10;          &lt;SpaceBeforeSubSections&gt;0&lt;/SpaceBeforeSubSections&gt;&#10;          &lt;SpaceBeforeSlides&gt;0&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true&lt;/AllowDuplicateTitleSlides&gt;&#10;  &lt;ShowEmptySlideTitles&gt;false&lt;/ShowEmptySlideTitles&gt;&#10;  &lt;NumberingOption&gt;&#10;    &lt;NumType&gt;FullArabic&lt;/NumType&gt;&#10;  &lt;/NumberingOption&gt;&#10;  &lt;NumberingOptionForAppendix&gt;&#10;    &lt;NumType&gt;RomanAndLetters&lt;/NumType&gt;&#10;  &lt;/NumberingOptionForAppendix&gt;&#10;&lt;/TocContentOptions&gt;"/>
  <p:tag name="THINKCELLUNDODONOTDELETE" val="0"/>
</p:tagLst>
</file>

<file path=ppt/theme/theme1.xml><?xml version="1.0" encoding="utf-8"?>
<a:theme xmlns:a="http://schemas.openxmlformats.org/drawingml/2006/main" name="AXAIM2018 Template">
  <a:themeElements>
    <a:clrScheme name="AXA IM New 2017">
      <a:dk1>
        <a:sysClr val="windowText" lastClr="000000"/>
      </a:dk1>
      <a:lt1>
        <a:sysClr val="window" lastClr="FFFFFF"/>
      </a:lt1>
      <a:dk2>
        <a:srgbClr val="00008F"/>
      </a:dk2>
      <a:lt2>
        <a:srgbClr val="C1D100"/>
      </a:lt2>
      <a:accent1>
        <a:srgbClr val="027180"/>
      </a:accent1>
      <a:accent2>
        <a:srgbClr val="E196AA"/>
      </a:accent2>
      <a:accent3>
        <a:srgbClr val="00AEC6"/>
      </a:accent3>
      <a:accent4>
        <a:srgbClr val="862567"/>
      </a:accent4>
      <a:accent5>
        <a:srgbClr val="DE6106"/>
      </a:accent5>
      <a:accent6>
        <a:srgbClr val="B5D0EE"/>
      </a:accent6>
      <a:hlink>
        <a:srgbClr val="00008F"/>
      </a:hlink>
      <a:folHlink>
        <a:srgbClr val="BFBFBF"/>
      </a:folHlink>
    </a:clrScheme>
    <a:fontScheme name="AXA IM New 2017">
      <a:majorFont>
        <a:latin typeface="Calibri"/>
        <a:ea typeface=""/>
        <a:cs typeface=""/>
      </a:majorFont>
      <a:minorFont>
        <a:latin typeface="Calibri"/>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accent1"/>
          </a:solid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prstDash val="solid"/>
        </a:ln>
      </a:spPr>
      <a:bodyPr/>
      <a:lstStyle/>
      <a:style>
        <a:lnRef idx="1">
          <a:schemeClr val="accent1"/>
        </a:lnRef>
        <a:fillRef idx="0">
          <a:schemeClr val="accent1"/>
        </a:fillRef>
        <a:effectRef idx="0">
          <a:schemeClr val="accent1"/>
        </a:effectRef>
        <a:fontRef idx="minor">
          <a:schemeClr val="tx1"/>
        </a:fontRef>
      </a: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square" lIns="90000" tIns="46800" rIns="90000" bIns="46800" rtlCol="0">
        <a:spAutoFit/>
      </a:bodyPr>
      <a:lstStyle>
        <a:defPPr marL="285750" indent="-285750">
          <a:buClr>
            <a:schemeClr val="accent1"/>
          </a:buClr>
          <a:buSzPct val="115000"/>
          <a:buFont typeface="Arial" panose="020B0604020202020204" pitchFamily="34" charset="0"/>
          <a:buChar char="•"/>
          <a:defRPr sz="1400" dirty="0" err="1" smtClean="0">
            <a:latin typeface="Calibri" panose="020F0502020204030204" pitchFamily="34" charset="0"/>
          </a:defRPr>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1_AXAIM2018 Template">
  <a:themeElements>
    <a:clrScheme name="AXA IM New 2017">
      <a:dk1>
        <a:sysClr val="windowText" lastClr="000000"/>
      </a:dk1>
      <a:lt1>
        <a:sysClr val="window" lastClr="FFFFFF"/>
      </a:lt1>
      <a:dk2>
        <a:srgbClr val="00008F"/>
      </a:dk2>
      <a:lt2>
        <a:srgbClr val="C1D100"/>
      </a:lt2>
      <a:accent1>
        <a:srgbClr val="027180"/>
      </a:accent1>
      <a:accent2>
        <a:srgbClr val="E196AA"/>
      </a:accent2>
      <a:accent3>
        <a:srgbClr val="00AEC6"/>
      </a:accent3>
      <a:accent4>
        <a:srgbClr val="862567"/>
      </a:accent4>
      <a:accent5>
        <a:srgbClr val="DE6106"/>
      </a:accent5>
      <a:accent6>
        <a:srgbClr val="B5D0EE"/>
      </a:accent6>
      <a:hlink>
        <a:srgbClr val="00008F"/>
      </a:hlink>
      <a:folHlink>
        <a:srgbClr val="BFBFBF"/>
      </a:folHlink>
    </a:clrScheme>
    <a:fontScheme name="AXA IM New 2017">
      <a:majorFont>
        <a:latin typeface="Calibri"/>
        <a:ea typeface=""/>
        <a:cs typeface=""/>
      </a:majorFont>
      <a:minorFont>
        <a:latin typeface="Calibri"/>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accent1"/>
          </a:solid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prstDash val="solid"/>
        </a:ln>
      </a:spPr>
      <a:bodyPr/>
      <a:lstStyle/>
      <a:style>
        <a:lnRef idx="1">
          <a:schemeClr val="accent1"/>
        </a:lnRef>
        <a:fillRef idx="0">
          <a:schemeClr val="accent1"/>
        </a:fillRef>
        <a:effectRef idx="0">
          <a:schemeClr val="accent1"/>
        </a:effectRef>
        <a:fontRef idx="minor">
          <a:schemeClr val="tx1"/>
        </a:fontRef>
      </a: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square" lIns="90000" tIns="46800" rIns="90000" bIns="46800" rtlCol="0">
        <a:spAutoFit/>
      </a:bodyPr>
      <a:lstStyle>
        <a:defPPr marL="285750" indent="-285750">
          <a:buClr>
            <a:schemeClr val="accent1"/>
          </a:buClr>
          <a:buSzPct val="115000"/>
          <a:buFont typeface="Arial" panose="020B0604020202020204" pitchFamily="34" charset="0"/>
          <a:buChar char="•"/>
          <a:defRPr sz="1400" dirty="0" err="1" smtClean="0">
            <a:latin typeface="Calibri" panose="020F0502020204030204" pitchFamily="34" charset="0"/>
          </a:defRPr>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AXAIM2018 Template</Template>
  <TotalTime>0</TotalTime>
  <Words>702</Words>
  <Application>Microsoft Macintosh PowerPoint</Application>
  <PresentationFormat>A4-Papier (210 x 297 mm)</PresentationFormat>
  <Paragraphs>42</Paragraphs>
  <Slides>5</Slides>
  <Notes>1</Notes>
  <HiddenSlides>0</HiddenSlides>
  <MMClips>0</MMClips>
  <ScaleCrop>false</ScaleCrop>
  <HeadingPairs>
    <vt:vector size="6" baseType="variant">
      <vt:variant>
        <vt:lpstr>Verwendete Schriftarten</vt:lpstr>
      </vt:variant>
      <vt:variant>
        <vt:i4>6</vt:i4>
      </vt:variant>
      <vt:variant>
        <vt:lpstr>Design</vt:lpstr>
      </vt:variant>
      <vt:variant>
        <vt:i4>2</vt:i4>
      </vt:variant>
      <vt:variant>
        <vt:lpstr>Folientitel</vt:lpstr>
      </vt:variant>
      <vt:variant>
        <vt:i4>5</vt:i4>
      </vt:variant>
    </vt:vector>
  </HeadingPairs>
  <TitlesOfParts>
    <vt:vector size="13" baseType="lpstr">
      <vt:lpstr>Arial</vt:lpstr>
      <vt:lpstr>Calibri</vt:lpstr>
      <vt:lpstr>Century Gothic</vt:lpstr>
      <vt:lpstr>Source Sans Pro</vt:lpstr>
      <vt:lpstr>Verdana</vt:lpstr>
      <vt:lpstr>Wingdings 3</vt:lpstr>
      <vt:lpstr>AXAIM2018 Template</vt:lpstr>
      <vt:lpstr>1_AXAIM2018 Template</vt:lpstr>
      <vt:lpstr>PowerPoint-Präsentation</vt:lpstr>
      <vt:lpstr>Genfer Veranlagungspraxis</vt:lpstr>
      <vt:lpstr>Genfer Veranlagungspraxis</vt:lpstr>
      <vt:lpstr>Genfer Veranlagungspraxis</vt:lpstr>
      <vt:lpstr>Genfer Veranlagungspraxis</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CIANCIA Sonia</dc:creator>
  <cp:lastModifiedBy>Ernst Schaufelberger</cp:lastModifiedBy>
  <cp:revision>69</cp:revision>
  <cp:lastPrinted>2020-02-25T09:13:38Z</cp:lastPrinted>
  <dcterms:created xsi:type="dcterms:W3CDTF">2019-10-02T14:15:00Z</dcterms:created>
  <dcterms:modified xsi:type="dcterms:W3CDTF">2020-02-25T15:20:48Z</dcterms:modified>
</cp:coreProperties>
</file>