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
  </p:notesMasterIdLst>
  <p:handoutMasterIdLst>
    <p:handoutMasterId r:id="rId12"/>
  </p:handoutMasterIdLst>
  <p:sldIdLst>
    <p:sldId id="399" r:id="rId2"/>
    <p:sldId id="418" r:id="rId3"/>
    <p:sldId id="426" r:id="rId4"/>
    <p:sldId id="427" r:id="rId5"/>
    <p:sldId id="400" r:id="rId6"/>
    <p:sldId id="413" r:id="rId7"/>
    <p:sldId id="423" r:id="rId8"/>
    <p:sldId id="402" r:id="rId9"/>
    <p:sldId id="385" r:id="rId10"/>
  </p:sldIdLst>
  <p:sldSz cx="9144000" cy="6858000" type="screen4x3"/>
  <p:notesSz cx="7099300" cy="10234613"/>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Müller" initials="AM" lastIdx="4" clrIdx="0"/>
  <p:cmAuthor id="1" name="Roland Kriemler" initials="RK" lastIdx="3" clrIdx="1">
    <p:extLst/>
  </p:cmAuthor>
  <p:cmAuthor id="2" name="Ingo Bofinger" initials="IB"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44"/>
    <a:srgbClr val="F9A1CA"/>
    <a:srgbClr val="FECB00"/>
    <a:srgbClr val="9093CE"/>
    <a:srgbClr val="2526A9"/>
    <a:srgbClr val="65CFE9"/>
    <a:srgbClr val="FF7900"/>
    <a:srgbClr val="BED600"/>
    <a:srgbClr val="8037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C68D9B2-25E7-410E-B882-2A947509020F}">
  <a:tblStyle styleId="{6C68D9B2-25E7-410E-B882-2A947509020F}" styleName="AFIAA-Tabellenvorlage">
    <a:wholeTbl>
      <a:tcTxStyle>
        <a:fontRef idx="minor">
          <a:scrgbClr r="0" g="0" b="0"/>
        </a:fontRef>
        <a:schemeClr val="tx1"/>
      </a:tcTxStyle>
      <a:tcStyle>
        <a:tcBdr>
          <a:left>
            <a:ln w="900" cmpd="sng">
              <a:solidFill>
                <a:schemeClr val="lt1"/>
              </a:solidFill>
            </a:ln>
          </a:left>
          <a:right>
            <a:ln w="900" cmpd="sng">
              <a:solidFill>
                <a:schemeClr val="lt1"/>
              </a:solidFill>
            </a:ln>
          </a:right>
          <a:top>
            <a:ln w="900" cmpd="sng">
              <a:solidFill>
                <a:schemeClr val="lt1"/>
              </a:solidFill>
            </a:ln>
          </a:top>
          <a:bottom>
            <a:ln w="900" cmpd="sng">
              <a:solidFill>
                <a:schemeClr val="dk1"/>
              </a:solidFill>
            </a:ln>
          </a:bottom>
          <a:insideH>
            <a:ln w="900" cmpd="sng">
              <a:solidFill>
                <a:schemeClr val="dk1"/>
              </a:solidFill>
            </a:ln>
          </a:insideH>
          <a:insideV>
            <a:ln w="0" cmpd="sng">
              <a:solidFill>
                <a:schemeClr val="lt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0" autoAdjust="0"/>
    <p:restoredTop sz="94651" autoAdjust="0"/>
  </p:normalViewPr>
  <p:slideViewPr>
    <p:cSldViewPr showGuides="1">
      <p:cViewPr>
        <p:scale>
          <a:sx n="110" d="100"/>
          <a:sy n="110" d="100"/>
        </p:scale>
        <p:origin x="-792" y="-756"/>
      </p:cViewPr>
      <p:guideLst>
        <p:guide orient="horz" pos="2160"/>
        <p:guide pos="2880"/>
      </p:guideLst>
    </p:cSldViewPr>
  </p:slideViewPr>
  <p:outlineViewPr>
    <p:cViewPr>
      <p:scale>
        <a:sx n="33" d="100"/>
        <a:sy n="33" d="100"/>
      </p:scale>
      <p:origin x="0" y="3144"/>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90" d="100"/>
          <a:sy n="90" d="100"/>
        </p:scale>
        <p:origin x="42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69182-14F3-4691-B1DC-6964443ED57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FB468C12-9C20-471C-ADE4-989B39CCF948}">
      <dgm:prSet phldrT="[Text]"/>
      <dgm:spPr/>
      <dgm:t>
        <a:bodyPr/>
        <a:lstStyle/>
        <a:p>
          <a:r>
            <a:rPr lang="de-CH" dirty="0"/>
            <a:t>Interne Abstimmung mit GF und Vorstand</a:t>
          </a:r>
        </a:p>
      </dgm:t>
    </dgm:pt>
    <dgm:pt modelId="{21825D5A-EA7C-4A8B-8B3B-CBD2C422542C}" type="parTrans" cxnId="{68937C1F-7E4D-4A6F-9225-05CB7E50681A}">
      <dgm:prSet/>
      <dgm:spPr/>
      <dgm:t>
        <a:bodyPr/>
        <a:lstStyle/>
        <a:p>
          <a:endParaRPr lang="de-CH"/>
        </a:p>
      </dgm:t>
    </dgm:pt>
    <dgm:pt modelId="{C06B769B-24AA-45D7-83E9-503A0C31CF72}" type="sibTrans" cxnId="{68937C1F-7E4D-4A6F-9225-05CB7E50681A}">
      <dgm:prSet/>
      <dgm:spPr/>
      <dgm:t>
        <a:bodyPr/>
        <a:lstStyle/>
        <a:p>
          <a:endParaRPr lang="de-CH"/>
        </a:p>
      </dgm:t>
    </dgm:pt>
    <dgm:pt modelId="{C673EDA8-10C5-4C98-A0D7-424160665AA9}">
      <dgm:prSet phldrT="[Text]"/>
      <dgm:spPr/>
      <dgm:t>
        <a:bodyPr/>
        <a:lstStyle/>
        <a:p>
          <a:r>
            <a:rPr lang="de-CH" dirty="0"/>
            <a:t>Januar 2021</a:t>
          </a:r>
        </a:p>
      </dgm:t>
    </dgm:pt>
    <dgm:pt modelId="{4AAAF860-63F9-4111-9195-3B6AAFC196B8}" type="parTrans" cxnId="{68D85D9C-67E4-4B3B-A12F-3618DD3AA14F}">
      <dgm:prSet/>
      <dgm:spPr/>
      <dgm:t>
        <a:bodyPr/>
        <a:lstStyle/>
        <a:p>
          <a:endParaRPr lang="de-CH"/>
        </a:p>
      </dgm:t>
    </dgm:pt>
    <dgm:pt modelId="{F7DFD154-0B3A-4C8E-B4C4-DDC2D15E103C}" type="sibTrans" cxnId="{68D85D9C-67E4-4B3B-A12F-3618DD3AA14F}">
      <dgm:prSet/>
      <dgm:spPr/>
      <dgm:t>
        <a:bodyPr/>
        <a:lstStyle/>
        <a:p>
          <a:endParaRPr lang="de-CH"/>
        </a:p>
      </dgm:t>
    </dgm:pt>
    <dgm:pt modelId="{10F45111-B3BF-4D1E-A582-C4A923B81ED8}">
      <dgm:prSet phldrT="[Text]"/>
      <dgm:spPr/>
      <dgm:t>
        <a:bodyPr/>
        <a:lstStyle/>
        <a:p>
          <a:r>
            <a:rPr lang="de-CH" dirty="0"/>
            <a:t>Mitgliederversammlung KGAST 2021: Orientierung der Mitglieder</a:t>
          </a:r>
        </a:p>
      </dgm:t>
    </dgm:pt>
    <dgm:pt modelId="{3BCC20EF-711B-4DB1-8FC5-A00ECBC6FB34}" type="parTrans" cxnId="{072AE6CC-DF4D-49AD-8CF8-5E631E9FF72A}">
      <dgm:prSet/>
      <dgm:spPr/>
      <dgm:t>
        <a:bodyPr/>
        <a:lstStyle/>
        <a:p>
          <a:endParaRPr lang="de-CH"/>
        </a:p>
      </dgm:t>
    </dgm:pt>
    <dgm:pt modelId="{6812B5ED-7018-4078-B415-74421FB63877}" type="sibTrans" cxnId="{072AE6CC-DF4D-49AD-8CF8-5E631E9FF72A}">
      <dgm:prSet/>
      <dgm:spPr/>
      <dgm:t>
        <a:bodyPr/>
        <a:lstStyle/>
        <a:p>
          <a:endParaRPr lang="de-CH"/>
        </a:p>
      </dgm:t>
    </dgm:pt>
    <dgm:pt modelId="{4B117D1E-0330-4BAC-9535-286162F9F389}">
      <dgm:prSet phldrT="[Text]"/>
      <dgm:spPr/>
      <dgm:t>
        <a:bodyPr/>
        <a:lstStyle/>
        <a:p>
          <a:r>
            <a:rPr lang="de-CH" dirty="0"/>
            <a:t>24.02.2021</a:t>
          </a:r>
        </a:p>
      </dgm:t>
    </dgm:pt>
    <dgm:pt modelId="{5B174F92-F9DC-4346-A971-C79927C7CF12}" type="parTrans" cxnId="{F7FD9DED-BE9E-4301-B9A7-E2A0387C8A56}">
      <dgm:prSet/>
      <dgm:spPr/>
      <dgm:t>
        <a:bodyPr/>
        <a:lstStyle/>
        <a:p>
          <a:endParaRPr lang="de-CH"/>
        </a:p>
      </dgm:t>
    </dgm:pt>
    <dgm:pt modelId="{43170608-16AA-41B1-8E38-0DD20FFAE95B}" type="sibTrans" cxnId="{F7FD9DED-BE9E-4301-B9A7-E2A0387C8A56}">
      <dgm:prSet/>
      <dgm:spPr/>
      <dgm:t>
        <a:bodyPr/>
        <a:lstStyle/>
        <a:p>
          <a:endParaRPr lang="de-CH"/>
        </a:p>
      </dgm:t>
    </dgm:pt>
    <dgm:pt modelId="{F8E636D9-B7BC-466D-AD3A-2B7B2530F1E4}">
      <dgm:prSet phldrT="[Text]"/>
      <dgm:spPr/>
      <dgm:t>
        <a:bodyPr/>
        <a:lstStyle/>
        <a:p>
          <a:r>
            <a:rPr lang="de-CH" dirty="0"/>
            <a:t>«</a:t>
          </a:r>
          <a:r>
            <a:rPr lang="de-CH" dirty="0" err="1"/>
            <a:t>Going</a:t>
          </a:r>
          <a:r>
            <a:rPr lang="de-CH" dirty="0"/>
            <a:t> Live»</a:t>
          </a:r>
        </a:p>
      </dgm:t>
    </dgm:pt>
    <dgm:pt modelId="{C262DF9F-AD0F-4C6B-A5C4-8ADA8CB0EC42}" type="parTrans" cxnId="{2C08956B-C7C4-4BA4-B879-0D5964406A0C}">
      <dgm:prSet/>
      <dgm:spPr/>
      <dgm:t>
        <a:bodyPr/>
        <a:lstStyle/>
        <a:p>
          <a:endParaRPr lang="de-CH"/>
        </a:p>
      </dgm:t>
    </dgm:pt>
    <dgm:pt modelId="{B1F84A70-F994-4021-BC8B-CBFEE6E2FEC2}" type="sibTrans" cxnId="{2C08956B-C7C4-4BA4-B879-0D5964406A0C}">
      <dgm:prSet/>
      <dgm:spPr/>
      <dgm:t>
        <a:bodyPr/>
        <a:lstStyle/>
        <a:p>
          <a:endParaRPr lang="de-CH"/>
        </a:p>
      </dgm:t>
    </dgm:pt>
    <dgm:pt modelId="{8ACE55A4-BF67-48A0-AF14-7A40DD4D8F7E}">
      <dgm:prSet phldrT="[Text]"/>
      <dgm:spPr/>
      <dgm:t>
        <a:bodyPr/>
        <a:lstStyle/>
        <a:p>
          <a:r>
            <a:rPr lang="de-CH" dirty="0"/>
            <a:t>Ab 01.04.2021</a:t>
          </a:r>
        </a:p>
      </dgm:t>
    </dgm:pt>
    <dgm:pt modelId="{131C1DB1-F304-4CAE-A005-669FFEEE6146}" type="parTrans" cxnId="{E38A84C9-BBA5-4542-BBC1-061B280B73B2}">
      <dgm:prSet/>
      <dgm:spPr/>
      <dgm:t>
        <a:bodyPr/>
        <a:lstStyle/>
        <a:p>
          <a:endParaRPr lang="de-CH"/>
        </a:p>
      </dgm:t>
    </dgm:pt>
    <dgm:pt modelId="{3DEB6D41-717B-4778-BE42-027B78C93060}" type="sibTrans" cxnId="{E38A84C9-BBA5-4542-BBC1-061B280B73B2}">
      <dgm:prSet/>
      <dgm:spPr/>
      <dgm:t>
        <a:bodyPr/>
        <a:lstStyle/>
        <a:p>
          <a:endParaRPr lang="de-CH"/>
        </a:p>
      </dgm:t>
    </dgm:pt>
    <dgm:pt modelId="{7C24C944-5818-4946-8511-A9253EF06EB2}">
      <dgm:prSet phldrT="[Text]"/>
      <dgm:spPr/>
      <dgm:t>
        <a:bodyPr/>
        <a:lstStyle/>
        <a:p>
          <a:r>
            <a:rPr lang="de-CH" dirty="0"/>
            <a:t>VS Sitzung: Verabschiedung neues Konzept</a:t>
          </a:r>
        </a:p>
      </dgm:t>
    </dgm:pt>
    <dgm:pt modelId="{3C4AE76F-6985-4BF1-9185-64A437332A88}" type="parTrans" cxnId="{C95D9103-05FF-4124-8E73-3312475774CA}">
      <dgm:prSet/>
      <dgm:spPr/>
      <dgm:t>
        <a:bodyPr/>
        <a:lstStyle/>
        <a:p>
          <a:endParaRPr lang="de-CH"/>
        </a:p>
      </dgm:t>
    </dgm:pt>
    <dgm:pt modelId="{A1F9B8C8-23C2-4E07-ABB3-3AA048979615}" type="sibTrans" cxnId="{C95D9103-05FF-4124-8E73-3312475774CA}">
      <dgm:prSet/>
      <dgm:spPr/>
      <dgm:t>
        <a:bodyPr/>
        <a:lstStyle/>
        <a:p>
          <a:endParaRPr lang="de-CH"/>
        </a:p>
      </dgm:t>
    </dgm:pt>
    <dgm:pt modelId="{0342C119-CFD2-4E35-BBBE-5B7E3867F693}">
      <dgm:prSet phldrT="[Text]"/>
      <dgm:spPr/>
      <dgm:t>
        <a:bodyPr/>
        <a:lstStyle/>
        <a:p>
          <a:r>
            <a:rPr lang="de-CH" dirty="0"/>
            <a:t>02.02.2021</a:t>
          </a:r>
        </a:p>
      </dgm:t>
    </dgm:pt>
    <dgm:pt modelId="{633D214D-7F5C-4425-ACEA-D31B418FFB81}" type="parTrans" cxnId="{E477FC16-1646-4204-8C39-3BA24FA9F024}">
      <dgm:prSet/>
      <dgm:spPr/>
      <dgm:t>
        <a:bodyPr/>
        <a:lstStyle/>
        <a:p>
          <a:endParaRPr lang="de-CH"/>
        </a:p>
      </dgm:t>
    </dgm:pt>
    <dgm:pt modelId="{9DBB1973-863D-43D7-ACA2-FFEB089BC1DE}" type="sibTrans" cxnId="{E477FC16-1646-4204-8C39-3BA24FA9F024}">
      <dgm:prSet/>
      <dgm:spPr/>
      <dgm:t>
        <a:bodyPr/>
        <a:lstStyle/>
        <a:p>
          <a:endParaRPr lang="de-CH"/>
        </a:p>
      </dgm:t>
    </dgm:pt>
    <dgm:pt modelId="{9AD3AC8A-D0D5-4BC2-BEA7-8EABB6ECAFFA}">
      <dgm:prSet phldrT="[Text]"/>
      <dgm:spPr/>
      <dgm:t>
        <a:bodyPr/>
        <a:lstStyle/>
        <a:p>
          <a:r>
            <a:rPr lang="de-CH" dirty="0" smtClean="0"/>
            <a:t>Umfrage </a:t>
          </a:r>
          <a:r>
            <a:rPr lang="de-CH" dirty="0"/>
            <a:t>zur </a:t>
          </a:r>
          <a:r>
            <a:rPr lang="de-CH" dirty="0" smtClean="0"/>
            <a:t>Teilnahme an Fachkerngruppe im Rahmen AG Immobilien</a:t>
          </a:r>
          <a:endParaRPr lang="de-CH" dirty="0"/>
        </a:p>
      </dgm:t>
    </dgm:pt>
    <dgm:pt modelId="{255382B7-1D13-4A03-A06E-937DF138E886}" type="parTrans" cxnId="{2261D021-3329-40C3-9E59-31BA80DE321F}">
      <dgm:prSet/>
      <dgm:spPr/>
      <dgm:t>
        <a:bodyPr/>
        <a:lstStyle/>
        <a:p>
          <a:endParaRPr lang="de-CH"/>
        </a:p>
      </dgm:t>
    </dgm:pt>
    <dgm:pt modelId="{4DBDB9AF-D740-4AA6-A83C-49C3DA0E8DB1}" type="sibTrans" cxnId="{2261D021-3329-40C3-9E59-31BA80DE321F}">
      <dgm:prSet/>
      <dgm:spPr/>
      <dgm:t>
        <a:bodyPr/>
        <a:lstStyle/>
        <a:p>
          <a:endParaRPr lang="de-CH"/>
        </a:p>
      </dgm:t>
    </dgm:pt>
    <dgm:pt modelId="{C93B171B-56F6-48D6-9831-7A5783E61D9A}">
      <dgm:prSet phldrT="[Text]"/>
      <dgm:spPr/>
      <dgm:t>
        <a:bodyPr/>
        <a:lstStyle/>
        <a:p>
          <a:r>
            <a:rPr lang="de-CH" dirty="0" smtClean="0"/>
            <a:t>25. März </a:t>
          </a:r>
          <a:r>
            <a:rPr lang="de-CH" dirty="0"/>
            <a:t>2021</a:t>
          </a:r>
        </a:p>
      </dgm:t>
    </dgm:pt>
    <dgm:pt modelId="{BD66556C-4A5C-4314-AAAC-FE4408AEFA83}" type="parTrans" cxnId="{8FEF5636-5BAD-423B-A9D7-5F2BB6175B84}">
      <dgm:prSet/>
      <dgm:spPr/>
      <dgm:t>
        <a:bodyPr/>
        <a:lstStyle/>
        <a:p>
          <a:endParaRPr lang="de-CH"/>
        </a:p>
      </dgm:t>
    </dgm:pt>
    <dgm:pt modelId="{C9EEDE43-27C2-47B5-B5BF-F06268E97AD6}" type="sibTrans" cxnId="{8FEF5636-5BAD-423B-A9D7-5F2BB6175B84}">
      <dgm:prSet/>
      <dgm:spPr/>
      <dgm:t>
        <a:bodyPr/>
        <a:lstStyle/>
        <a:p>
          <a:endParaRPr lang="de-CH"/>
        </a:p>
      </dgm:t>
    </dgm:pt>
    <dgm:pt modelId="{159F38D4-9AF6-4CAC-A82E-34D97C5D7E46}" type="pres">
      <dgm:prSet presAssocID="{6F169182-14F3-4691-B1DC-6964443ED576}" presName="Name0" presStyleCnt="0">
        <dgm:presLayoutVars>
          <dgm:dir/>
          <dgm:animLvl val="lvl"/>
          <dgm:resizeHandles val="exact"/>
        </dgm:presLayoutVars>
      </dgm:prSet>
      <dgm:spPr/>
      <dgm:t>
        <a:bodyPr/>
        <a:lstStyle/>
        <a:p>
          <a:endParaRPr lang="de-CH"/>
        </a:p>
      </dgm:t>
    </dgm:pt>
    <dgm:pt modelId="{F9375F44-31B8-4750-93A8-69706028D675}" type="pres">
      <dgm:prSet presAssocID="{F8E636D9-B7BC-466D-AD3A-2B7B2530F1E4}" presName="boxAndChildren" presStyleCnt="0"/>
      <dgm:spPr/>
    </dgm:pt>
    <dgm:pt modelId="{8A91C188-8D7B-402E-8E57-747C8A7EE36D}" type="pres">
      <dgm:prSet presAssocID="{F8E636D9-B7BC-466D-AD3A-2B7B2530F1E4}" presName="parentTextBox" presStyleLbl="node1" presStyleIdx="0" presStyleCnt="5"/>
      <dgm:spPr/>
      <dgm:t>
        <a:bodyPr/>
        <a:lstStyle/>
        <a:p>
          <a:endParaRPr lang="de-CH"/>
        </a:p>
      </dgm:t>
    </dgm:pt>
    <dgm:pt modelId="{72EF551A-E655-4B96-BA40-CFDCDDBE7DBB}" type="pres">
      <dgm:prSet presAssocID="{F8E636D9-B7BC-466D-AD3A-2B7B2530F1E4}" presName="entireBox" presStyleLbl="node1" presStyleIdx="0" presStyleCnt="5"/>
      <dgm:spPr/>
      <dgm:t>
        <a:bodyPr/>
        <a:lstStyle/>
        <a:p>
          <a:endParaRPr lang="de-CH"/>
        </a:p>
      </dgm:t>
    </dgm:pt>
    <dgm:pt modelId="{AC1EE2B1-86FF-4FEA-9BF7-7E983AA70836}" type="pres">
      <dgm:prSet presAssocID="{F8E636D9-B7BC-466D-AD3A-2B7B2530F1E4}" presName="descendantBox" presStyleCnt="0"/>
      <dgm:spPr/>
    </dgm:pt>
    <dgm:pt modelId="{A5A81C5C-E3E4-4936-A9D4-0E7E8F977D73}" type="pres">
      <dgm:prSet presAssocID="{8ACE55A4-BF67-48A0-AF14-7A40DD4D8F7E}" presName="childTextBox" presStyleLbl="fgAccFollowNode1" presStyleIdx="0" presStyleCnt="5" custLinFactNeighborX="885">
        <dgm:presLayoutVars>
          <dgm:bulletEnabled val="1"/>
        </dgm:presLayoutVars>
      </dgm:prSet>
      <dgm:spPr/>
      <dgm:t>
        <a:bodyPr/>
        <a:lstStyle/>
        <a:p>
          <a:endParaRPr lang="de-CH"/>
        </a:p>
      </dgm:t>
    </dgm:pt>
    <dgm:pt modelId="{AC85D953-B45C-451C-BBDB-039EBC937D2C}" type="pres">
      <dgm:prSet presAssocID="{4DBDB9AF-D740-4AA6-A83C-49C3DA0E8DB1}" presName="sp" presStyleCnt="0"/>
      <dgm:spPr/>
    </dgm:pt>
    <dgm:pt modelId="{1082146C-7BA3-4DE4-8A2C-0BA9861518F2}" type="pres">
      <dgm:prSet presAssocID="{9AD3AC8A-D0D5-4BC2-BEA7-8EABB6ECAFFA}" presName="arrowAndChildren" presStyleCnt="0"/>
      <dgm:spPr/>
    </dgm:pt>
    <dgm:pt modelId="{E05DD1CC-194F-4E1A-9890-C8D5B6A25C7A}" type="pres">
      <dgm:prSet presAssocID="{9AD3AC8A-D0D5-4BC2-BEA7-8EABB6ECAFFA}" presName="parentTextArrow" presStyleLbl="node1" presStyleIdx="0" presStyleCnt="5"/>
      <dgm:spPr/>
      <dgm:t>
        <a:bodyPr/>
        <a:lstStyle/>
        <a:p>
          <a:endParaRPr lang="de-CH"/>
        </a:p>
      </dgm:t>
    </dgm:pt>
    <dgm:pt modelId="{CC903F2D-3A5A-463B-A560-3C112720E934}" type="pres">
      <dgm:prSet presAssocID="{9AD3AC8A-D0D5-4BC2-BEA7-8EABB6ECAFFA}" presName="arrow" presStyleLbl="node1" presStyleIdx="1" presStyleCnt="5"/>
      <dgm:spPr/>
      <dgm:t>
        <a:bodyPr/>
        <a:lstStyle/>
        <a:p>
          <a:endParaRPr lang="de-CH"/>
        </a:p>
      </dgm:t>
    </dgm:pt>
    <dgm:pt modelId="{E3399099-B47C-4C03-8325-A8D8DDFD9736}" type="pres">
      <dgm:prSet presAssocID="{9AD3AC8A-D0D5-4BC2-BEA7-8EABB6ECAFFA}" presName="descendantArrow" presStyleCnt="0"/>
      <dgm:spPr/>
    </dgm:pt>
    <dgm:pt modelId="{B81AE68E-752F-4DC3-9279-287AA09BE982}" type="pres">
      <dgm:prSet presAssocID="{C93B171B-56F6-48D6-9831-7A5783E61D9A}" presName="childTextArrow" presStyleLbl="fgAccFollowNode1" presStyleIdx="1" presStyleCnt="5">
        <dgm:presLayoutVars>
          <dgm:bulletEnabled val="1"/>
        </dgm:presLayoutVars>
      </dgm:prSet>
      <dgm:spPr/>
      <dgm:t>
        <a:bodyPr/>
        <a:lstStyle/>
        <a:p>
          <a:endParaRPr lang="de-CH"/>
        </a:p>
      </dgm:t>
    </dgm:pt>
    <dgm:pt modelId="{1EE869B6-1D5D-43F9-9B25-CB1EC67AFECD}" type="pres">
      <dgm:prSet presAssocID="{6812B5ED-7018-4078-B415-74421FB63877}" presName="sp" presStyleCnt="0"/>
      <dgm:spPr/>
    </dgm:pt>
    <dgm:pt modelId="{E645C39F-4EE7-425A-B253-D000D5EA7C64}" type="pres">
      <dgm:prSet presAssocID="{10F45111-B3BF-4D1E-A582-C4A923B81ED8}" presName="arrowAndChildren" presStyleCnt="0"/>
      <dgm:spPr/>
    </dgm:pt>
    <dgm:pt modelId="{946DBE7A-3D44-4A8F-A9DF-A2A7E4A77F89}" type="pres">
      <dgm:prSet presAssocID="{10F45111-B3BF-4D1E-A582-C4A923B81ED8}" presName="parentTextArrow" presStyleLbl="node1" presStyleIdx="1" presStyleCnt="5"/>
      <dgm:spPr/>
      <dgm:t>
        <a:bodyPr/>
        <a:lstStyle/>
        <a:p>
          <a:endParaRPr lang="de-CH"/>
        </a:p>
      </dgm:t>
    </dgm:pt>
    <dgm:pt modelId="{E4F040FB-9F49-4DCD-A27C-9ABD6FCDB4B3}" type="pres">
      <dgm:prSet presAssocID="{10F45111-B3BF-4D1E-A582-C4A923B81ED8}" presName="arrow" presStyleLbl="node1" presStyleIdx="2" presStyleCnt="5"/>
      <dgm:spPr/>
      <dgm:t>
        <a:bodyPr/>
        <a:lstStyle/>
        <a:p>
          <a:endParaRPr lang="de-CH"/>
        </a:p>
      </dgm:t>
    </dgm:pt>
    <dgm:pt modelId="{C2B81218-1E5E-4054-8091-B7F06E3774F0}" type="pres">
      <dgm:prSet presAssocID="{10F45111-B3BF-4D1E-A582-C4A923B81ED8}" presName="descendantArrow" presStyleCnt="0"/>
      <dgm:spPr/>
    </dgm:pt>
    <dgm:pt modelId="{C6A80A8D-FB5F-4700-9318-0B8BED2E536B}" type="pres">
      <dgm:prSet presAssocID="{4B117D1E-0330-4BAC-9535-286162F9F389}" presName="childTextArrow" presStyleLbl="fgAccFollowNode1" presStyleIdx="2" presStyleCnt="5">
        <dgm:presLayoutVars>
          <dgm:bulletEnabled val="1"/>
        </dgm:presLayoutVars>
      </dgm:prSet>
      <dgm:spPr/>
      <dgm:t>
        <a:bodyPr/>
        <a:lstStyle/>
        <a:p>
          <a:endParaRPr lang="de-CH"/>
        </a:p>
      </dgm:t>
    </dgm:pt>
    <dgm:pt modelId="{8EC878EC-6E95-4C11-AE11-7B454006C6D2}" type="pres">
      <dgm:prSet presAssocID="{A1F9B8C8-23C2-4E07-ABB3-3AA048979615}" presName="sp" presStyleCnt="0"/>
      <dgm:spPr/>
    </dgm:pt>
    <dgm:pt modelId="{7FEE4744-5723-47BE-9205-CD3E9C3AAA94}" type="pres">
      <dgm:prSet presAssocID="{7C24C944-5818-4946-8511-A9253EF06EB2}" presName="arrowAndChildren" presStyleCnt="0"/>
      <dgm:spPr/>
    </dgm:pt>
    <dgm:pt modelId="{CA8CBD48-857B-4118-A926-09328DFAC035}" type="pres">
      <dgm:prSet presAssocID="{7C24C944-5818-4946-8511-A9253EF06EB2}" presName="parentTextArrow" presStyleLbl="node1" presStyleIdx="2" presStyleCnt="5"/>
      <dgm:spPr/>
      <dgm:t>
        <a:bodyPr/>
        <a:lstStyle/>
        <a:p>
          <a:endParaRPr lang="de-CH"/>
        </a:p>
      </dgm:t>
    </dgm:pt>
    <dgm:pt modelId="{CF09C656-7013-4D73-ABEA-FE8695918BA5}" type="pres">
      <dgm:prSet presAssocID="{7C24C944-5818-4946-8511-A9253EF06EB2}" presName="arrow" presStyleLbl="node1" presStyleIdx="3" presStyleCnt="5"/>
      <dgm:spPr/>
      <dgm:t>
        <a:bodyPr/>
        <a:lstStyle/>
        <a:p>
          <a:endParaRPr lang="de-CH"/>
        </a:p>
      </dgm:t>
    </dgm:pt>
    <dgm:pt modelId="{42E55B8E-F14D-44FC-9CEE-BD096CC05D4F}" type="pres">
      <dgm:prSet presAssocID="{7C24C944-5818-4946-8511-A9253EF06EB2}" presName="descendantArrow" presStyleCnt="0"/>
      <dgm:spPr/>
    </dgm:pt>
    <dgm:pt modelId="{2B044346-A476-44BE-B5CE-88F269798EB9}" type="pres">
      <dgm:prSet presAssocID="{0342C119-CFD2-4E35-BBBE-5B7E3867F693}" presName="childTextArrow" presStyleLbl="fgAccFollowNode1" presStyleIdx="3" presStyleCnt="5">
        <dgm:presLayoutVars>
          <dgm:bulletEnabled val="1"/>
        </dgm:presLayoutVars>
      </dgm:prSet>
      <dgm:spPr/>
      <dgm:t>
        <a:bodyPr/>
        <a:lstStyle/>
        <a:p>
          <a:endParaRPr lang="de-CH"/>
        </a:p>
      </dgm:t>
    </dgm:pt>
    <dgm:pt modelId="{A12015D2-43B0-45F4-8155-0CE459912883}" type="pres">
      <dgm:prSet presAssocID="{C06B769B-24AA-45D7-83E9-503A0C31CF72}" presName="sp" presStyleCnt="0"/>
      <dgm:spPr/>
    </dgm:pt>
    <dgm:pt modelId="{A8F7F353-CABE-45E6-BA42-B48C72E2A66F}" type="pres">
      <dgm:prSet presAssocID="{FB468C12-9C20-471C-ADE4-989B39CCF948}" presName="arrowAndChildren" presStyleCnt="0"/>
      <dgm:spPr/>
    </dgm:pt>
    <dgm:pt modelId="{DB80420E-1510-4BD0-81FE-CDD08C0A1476}" type="pres">
      <dgm:prSet presAssocID="{FB468C12-9C20-471C-ADE4-989B39CCF948}" presName="parentTextArrow" presStyleLbl="node1" presStyleIdx="3" presStyleCnt="5"/>
      <dgm:spPr/>
      <dgm:t>
        <a:bodyPr/>
        <a:lstStyle/>
        <a:p>
          <a:endParaRPr lang="de-CH"/>
        </a:p>
      </dgm:t>
    </dgm:pt>
    <dgm:pt modelId="{BC7654C4-62C9-4F6B-881C-DE91366760F6}" type="pres">
      <dgm:prSet presAssocID="{FB468C12-9C20-471C-ADE4-989B39CCF948}" presName="arrow" presStyleLbl="node1" presStyleIdx="4" presStyleCnt="5"/>
      <dgm:spPr/>
      <dgm:t>
        <a:bodyPr/>
        <a:lstStyle/>
        <a:p>
          <a:endParaRPr lang="de-CH"/>
        </a:p>
      </dgm:t>
    </dgm:pt>
    <dgm:pt modelId="{6FA7F3CF-FB1E-456A-87B1-7EB2DBF77C6B}" type="pres">
      <dgm:prSet presAssocID="{FB468C12-9C20-471C-ADE4-989B39CCF948}" presName="descendantArrow" presStyleCnt="0"/>
      <dgm:spPr/>
    </dgm:pt>
    <dgm:pt modelId="{A5754E84-5E2A-4151-A915-5C810AF5DD2A}" type="pres">
      <dgm:prSet presAssocID="{C673EDA8-10C5-4C98-A0D7-424160665AA9}" presName="childTextArrow" presStyleLbl="fgAccFollowNode1" presStyleIdx="4" presStyleCnt="5" custLinFactNeighborY="1410">
        <dgm:presLayoutVars>
          <dgm:bulletEnabled val="1"/>
        </dgm:presLayoutVars>
      </dgm:prSet>
      <dgm:spPr/>
      <dgm:t>
        <a:bodyPr/>
        <a:lstStyle/>
        <a:p>
          <a:endParaRPr lang="de-CH"/>
        </a:p>
      </dgm:t>
    </dgm:pt>
  </dgm:ptLst>
  <dgm:cxnLst>
    <dgm:cxn modelId="{2C08956B-C7C4-4BA4-B879-0D5964406A0C}" srcId="{6F169182-14F3-4691-B1DC-6964443ED576}" destId="{F8E636D9-B7BC-466D-AD3A-2B7B2530F1E4}" srcOrd="4" destOrd="0" parTransId="{C262DF9F-AD0F-4C6B-A5C4-8ADA8CB0EC42}" sibTransId="{B1F84A70-F994-4021-BC8B-CBFEE6E2FEC2}"/>
    <dgm:cxn modelId="{E38A84C9-BBA5-4542-BBC1-061B280B73B2}" srcId="{F8E636D9-B7BC-466D-AD3A-2B7B2530F1E4}" destId="{8ACE55A4-BF67-48A0-AF14-7A40DD4D8F7E}" srcOrd="0" destOrd="0" parTransId="{131C1DB1-F304-4CAE-A005-669FFEEE6146}" sibTransId="{3DEB6D41-717B-4778-BE42-027B78C93060}"/>
    <dgm:cxn modelId="{39FE52DE-4E72-46FA-B1F7-4DFDBF97895C}" type="presOf" srcId="{10F45111-B3BF-4D1E-A582-C4A923B81ED8}" destId="{E4F040FB-9F49-4DCD-A27C-9ABD6FCDB4B3}" srcOrd="1" destOrd="0" presId="urn:microsoft.com/office/officeart/2005/8/layout/process4"/>
    <dgm:cxn modelId="{96A80901-4404-4955-85A0-AE0A3AA7DEF6}" type="presOf" srcId="{9AD3AC8A-D0D5-4BC2-BEA7-8EABB6ECAFFA}" destId="{E05DD1CC-194F-4E1A-9890-C8D5B6A25C7A}" srcOrd="0" destOrd="0" presId="urn:microsoft.com/office/officeart/2005/8/layout/process4"/>
    <dgm:cxn modelId="{49650675-4EB1-4B6D-B536-44B01B2A186E}" type="presOf" srcId="{6F169182-14F3-4691-B1DC-6964443ED576}" destId="{159F38D4-9AF6-4CAC-A82E-34D97C5D7E46}" srcOrd="0" destOrd="0" presId="urn:microsoft.com/office/officeart/2005/8/layout/process4"/>
    <dgm:cxn modelId="{26CB6B38-46AB-4016-83F8-7554066441EE}" type="presOf" srcId="{7C24C944-5818-4946-8511-A9253EF06EB2}" destId="{CF09C656-7013-4D73-ABEA-FE8695918BA5}" srcOrd="1" destOrd="0" presId="urn:microsoft.com/office/officeart/2005/8/layout/process4"/>
    <dgm:cxn modelId="{E477FC16-1646-4204-8C39-3BA24FA9F024}" srcId="{7C24C944-5818-4946-8511-A9253EF06EB2}" destId="{0342C119-CFD2-4E35-BBBE-5B7E3867F693}" srcOrd="0" destOrd="0" parTransId="{633D214D-7F5C-4425-ACEA-D31B418FFB81}" sibTransId="{9DBB1973-863D-43D7-ACA2-FFEB089BC1DE}"/>
    <dgm:cxn modelId="{1D8C2B74-D3B3-4B16-B1D8-67D02522D766}" type="presOf" srcId="{10F45111-B3BF-4D1E-A582-C4A923B81ED8}" destId="{946DBE7A-3D44-4A8F-A9DF-A2A7E4A77F89}" srcOrd="0" destOrd="0" presId="urn:microsoft.com/office/officeart/2005/8/layout/process4"/>
    <dgm:cxn modelId="{BF63ABFB-3094-4D8A-B033-7FBC9EB34A74}" type="presOf" srcId="{C93B171B-56F6-48D6-9831-7A5783E61D9A}" destId="{B81AE68E-752F-4DC3-9279-287AA09BE982}" srcOrd="0" destOrd="0" presId="urn:microsoft.com/office/officeart/2005/8/layout/process4"/>
    <dgm:cxn modelId="{2261D021-3329-40C3-9E59-31BA80DE321F}" srcId="{6F169182-14F3-4691-B1DC-6964443ED576}" destId="{9AD3AC8A-D0D5-4BC2-BEA7-8EABB6ECAFFA}" srcOrd="3" destOrd="0" parTransId="{255382B7-1D13-4A03-A06E-937DF138E886}" sibTransId="{4DBDB9AF-D740-4AA6-A83C-49C3DA0E8DB1}"/>
    <dgm:cxn modelId="{0785806B-89EA-4358-B067-426FDE4B1257}" type="presOf" srcId="{0342C119-CFD2-4E35-BBBE-5B7E3867F693}" destId="{2B044346-A476-44BE-B5CE-88F269798EB9}" srcOrd="0" destOrd="0" presId="urn:microsoft.com/office/officeart/2005/8/layout/process4"/>
    <dgm:cxn modelId="{6F33A83B-9B99-4B27-A0A6-2A2064CDD787}" type="presOf" srcId="{FB468C12-9C20-471C-ADE4-989B39CCF948}" destId="{BC7654C4-62C9-4F6B-881C-DE91366760F6}" srcOrd="1" destOrd="0" presId="urn:microsoft.com/office/officeart/2005/8/layout/process4"/>
    <dgm:cxn modelId="{966D3F96-C2A1-4C57-B1AB-469AB92E7624}" type="presOf" srcId="{C673EDA8-10C5-4C98-A0D7-424160665AA9}" destId="{A5754E84-5E2A-4151-A915-5C810AF5DD2A}" srcOrd="0" destOrd="0" presId="urn:microsoft.com/office/officeart/2005/8/layout/process4"/>
    <dgm:cxn modelId="{FF79F02D-BAF2-4CD3-B837-10070B6C4B97}" type="presOf" srcId="{8ACE55A4-BF67-48A0-AF14-7A40DD4D8F7E}" destId="{A5A81C5C-E3E4-4936-A9D4-0E7E8F977D73}" srcOrd="0" destOrd="0" presId="urn:microsoft.com/office/officeart/2005/8/layout/process4"/>
    <dgm:cxn modelId="{E23843D0-4EC9-40BD-A7B8-D7CB61E7E0FE}" type="presOf" srcId="{F8E636D9-B7BC-466D-AD3A-2B7B2530F1E4}" destId="{8A91C188-8D7B-402E-8E57-747C8A7EE36D}" srcOrd="0" destOrd="0" presId="urn:microsoft.com/office/officeart/2005/8/layout/process4"/>
    <dgm:cxn modelId="{10F3479B-DCB0-4F35-AD96-18389F9B8DD7}" type="presOf" srcId="{4B117D1E-0330-4BAC-9535-286162F9F389}" destId="{C6A80A8D-FB5F-4700-9318-0B8BED2E536B}" srcOrd="0" destOrd="0" presId="urn:microsoft.com/office/officeart/2005/8/layout/process4"/>
    <dgm:cxn modelId="{68D85D9C-67E4-4B3B-A12F-3618DD3AA14F}" srcId="{FB468C12-9C20-471C-ADE4-989B39CCF948}" destId="{C673EDA8-10C5-4C98-A0D7-424160665AA9}" srcOrd="0" destOrd="0" parTransId="{4AAAF860-63F9-4111-9195-3B6AAFC196B8}" sibTransId="{F7DFD154-0B3A-4C8E-B4C4-DDC2D15E103C}"/>
    <dgm:cxn modelId="{072AE6CC-DF4D-49AD-8CF8-5E631E9FF72A}" srcId="{6F169182-14F3-4691-B1DC-6964443ED576}" destId="{10F45111-B3BF-4D1E-A582-C4A923B81ED8}" srcOrd="2" destOrd="0" parTransId="{3BCC20EF-711B-4DB1-8FC5-A00ECBC6FB34}" sibTransId="{6812B5ED-7018-4078-B415-74421FB63877}"/>
    <dgm:cxn modelId="{68937C1F-7E4D-4A6F-9225-05CB7E50681A}" srcId="{6F169182-14F3-4691-B1DC-6964443ED576}" destId="{FB468C12-9C20-471C-ADE4-989B39CCF948}" srcOrd="0" destOrd="0" parTransId="{21825D5A-EA7C-4A8B-8B3B-CBD2C422542C}" sibTransId="{C06B769B-24AA-45D7-83E9-503A0C31CF72}"/>
    <dgm:cxn modelId="{8FEF5636-5BAD-423B-A9D7-5F2BB6175B84}" srcId="{9AD3AC8A-D0D5-4BC2-BEA7-8EABB6ECAFFA}" destId="{C93B171B-56F6-48D6-9831-7A5783E61D9A}" srcOrd="0" destOrd="0" parTransId="{BD66556C-4A5C-4314-AAAC-FE4408AEFA83}" sibTransId="{C9EEDE43-27C2-47B5-B5BF-F06268E97AD6}"/>
    <dgm:cxn modelId="{4F15AAF2-1249-4670-B5BA-35D114078E19}" type="presOf" srcId="{9AD3AC8A-D0D5-4BC2-BEA7-8EABB6ECAFFA}" destId="{CC903F2D-3A5A-463B-A560-3C112720E934}" srcOrd="1" destOrd="0" presId="urn:microsoft.com/office/officeart/2005/8/layout/process4"/>
    <dgm:cxn modelId="{4F9318FF-9B0F-4B80-B71B-588A388E446E}" type="presOf" srcId="{7C24C944-5818-4946-8511-A9253EF06EB2}" destId="{CA8CBD48-857B-4118-A926-09328DFAC035}" srcOrd="0" destOrd="0" presId="urn:microsoft.com/office/officeart/2005/8/layout/process4"/>
    <dgm:cxn modelId="{F7FD9DED-BE9E-4301-B9A7-E2A0387C8A56}" srcId="{10F45111-B3BF-4D1E-A582-C4A923B81ED8}" destId="{4B117D1E-0330-4BAC-9535-286162F9F389}" srcOrd="0" destOrd="0" parTransId="{5B174F92-F9DC-4346-A971-C79927C7CF12}" sibTransId="{43170608-16AA-41B1-8E38-0DD20FFAE95B}"/>
    <dgm:cxn modelId="{FDFEFA09-4FA0-4D84-B0CF-8C1D9B3FE58F}" type="presOf" srcId="{FB468C12-9C20-471C-ADE4-989B39CCF948}" destId="{DB80420E-1510-4BD0-81FE-CDD08C0A1476}" srcOrd="0" destOrd="0" presId="urn:microsoft.com/office/officeart/2005/8/layout/process4"/>
    <dgm:cxn modelId="{763364C9-2E46-4A70-A1E8-9775973BE695}" type="presOf" srcId="{F8E636D9-B7BC-466D-AD3A-2B7B2530F1E4}" destId="{72EF551A-E655-4B96-BA40-CFDCDDBE7DBB}" srcOrd="1" destOrd="0" presId="urn:microsoft.com/office/officeart/2005/8/layout/process4"/>
    <dgm:cxn modelId="{C95D9103-05FF-4124-8E73-3312475774CA}" srcId="{6F169182-14F3-4691-B1DC-6964443ED576}" destId="{7C24C944-5818-4946-8511-A9253EF06EB2}" srcOrd="1" destOrd="0" parTransId="{3C4AE76F-6985-4BF1-9185-64A437332A88}" sibTransId="{A1F9B8C8-23C2-4E07-ABB3-3AA048979615}"/>
    <dgm:cxn modelId="{EA47400B-21FA-4C6F-A2EA-8CCBA56912C7}" type="presParOf" srcId="{159F38D4-9AF6-4CAC-A82E-34D97C5D7E46}" destId="{F9375F44-31B8-4750-93A8-69706028D675}" srcOrd="0" destOrd="0" presId="urn:microsoft.com/office/officeart/2005/8/layout/process4"/>
    <dgm:cxn modelId="{D76EC314-F2FD-463C-AFBC-5C0AC03E9600}" type="presParOf" srcId="{F9375F44-31B8-4750-93A8-69706028D675}" destId="{8A91C188-8D7B-402E-8E57-747C8A7EE36D}" srcOrd="0" destOrd="0" presId="urn:microsoft.com/office/officeart/2005/8/layout/process4"/>
    <dgm:cxn modelId="{68B3C0C0-D8DC-4E1F-B62D-7CD079EC9ADC}" type="presParOf" srcId="{F9375F44-31B8-4750-93A8-69706028D675}" destId="{72EF551A-E655-4B96-BA40-CFDCDDBE7DBB}" srcOrd="1" destOrd="0" presId="urn:microsoft.com/office/officeart/2005/8/layout/process4"/>
    <dgm:cxn modelId="{20AA2F0A-2AC9-4E34-B713-BAAFBC1DE703}" type="presParOf" srcId="{F9375F44-31B8-4750-93A8-69706028D675}" destId="{AC1EE2B1-86FF-4FEA-9BF7-7E983AA70836}" srcOrd="2" destOrd="0" presId="urn:microsoft.com/office/officeart/2005/8/layout/process4"/>
    <dgm:cxn modelId="{B9ED44B3-728C-4661-B161-0FDA77C1C7C2}" type="presParOf" srcId="{AC1EE2B1-86FF-4FEA-9BF7-7E983AA70836}" destId="{A5A81C5C-E3E4-4936-A9D4-0E7E8F977D73}" srcOrd="0" destOrd="0" presId="urn:microsoft.com/office/officeart/2005/8/layout/process4"/>
    <dgm:cxn modelId="{DCBD2A1F-1FDB-40A2-AFD6-DD2A49AB05A4}" type="presParOf" srcId="{159F38D4-9AF6-4CAC-A82E-34D97C5D7E46}" destId="{AC85D953-B45C-451C-BBDB-039EBC937D2C}" srcOrd="1" destOrd="0" presId="urn:microsoft.com/office/officeart/2005/8/layout/process4"/>
    <dgm:cxn modelId="{2556850E-9BCE-4387-9CF0-7C3B4701D30A}" type="presParOf" srcId="{159F38D4-9AF6-4CAC-A82E-34D97C5D7E46}" destId="{1082146C-7BA3-4DE4-8A2C-0BA9861518F2}" srcOrd="2" destOrd="0" presId="urn:microsoft.com/office/officeart/2005/8/layout/process4"/>
    <dgm:cxn modelId="{D29D67D0-3FDD-4878-80A9-085035BF2B16}" type="presParOf" srcId="{1082146C-7BA3-4DE4-8A2C-0BA9861518F2}" destId="{E05DD1CC-194F-4E1A-9890-C8D5B6A25C7A}" srcOrd="0" destOrd="0" presId="urn:microsoft.com/office/officeart/2005/8/layout/process4"/>
    <dgm:cxn modelId="{95202979-5B7B-4A16-B4ED-B9373DFAFD83}" type="presParOf" srcId="{1082146C-7BA3-4DE4-8A2C-0BA9861518F2}" destId="{CC903F2D-3A5A-463B-A560-3C112720E934}" srcOrd="1" destOrd="0" presId="urn:microsoft.com/office/officeart/2005/8/layout/process4"/>
    <dgm:cxn modelId="{1EA0FCCB-FCA7-44FC-B968-CB70E58F77C8}" type="presParOf" srcId="{1082146C-7BA3-4DE4-8A2C-0BA9861518F2}" destId="{E3399099-B47C-4C03-8325-A8D8DDFD9736}" srcOrd="2" destOrd="0" presId="urn:microsoft.com/office/officeart/2005/8/layout/process4"/>
    <dgm:cxn modelId="{E581357A-6866-4560-9BAD-8759BEF42FCD}" type="presParOf" srcId="{E3399099-B47C-4C03-8325-A8D8DDFD9736}" destId="{B81AE68E-752F-4DC3-9279-287AA09BE982}" srcOrd="0" destOrd="0" presId="urn:microsoft.com/office/officeart/2005/8/layout/process4"/>
    <dgm:cxn modelId="{03E6A5AA-D23A-4B51-8352-277B2B85E37C}" type="presParOf" srcId="{159F38D4-9AF6-4CAC-A82E-34D97C5D7E46}" destId="{1EE869B6-1D5D-43F9-9B25-CB1EC67AFECD}" srcOrd="3" destOrd="0" presId="urn:microsoft.com/office/officeart/2005/8/layout/process4"/>
    <dgm:cxn modelId="{3F1E8CD5-ACA1-41F1-BD7D-E2249590F500}" type="presParOf" srcId="{159F38D4-9AF6-4CAC-A82E-34D97C5D7E46}" destId="{E645C39F-4EE7-425A-B253-D000D5EA7C64}" srcOrd="4" destOrd="0" presId="urn:microsoft.com/office/officeart/2005/8/layout/process4"/>
    <dgm:cxn modelId="{BAAEFE21-8DE3-42BF-AB56-3194C5A4E2F6}" type="presParOf" srcId="{E645C39F-4EE7-425A-B253-D000D5EA7C64}" destId="{946DBE7A-3D44-4A8F-A9DF-A2A7E4A77F89}" srcOrd="0" destOrd="0" presId="urn:microsoft.com/office/officeart/2005/8/layout/process4"/>
    <dgm:cxn modelId="{10B152AF-A7B6-497D-9305-F81BE2FBDF95}" type="presParOf" srcId="{E645C39F-4EE7-425A-B253-D000D5EA7C64}" destId="{E4F040FB-9F49-4DCD-A27C-9ABD6FCDB4B3}" srcOrd="1" destOrd="0" presId="urn:microsoft.com/office/officeart/2005/8/layout/process4"/>
    <dgm:cxn modelId="{CB5F1926-A1A4-4943-BAED-82BADBBAA934}" type="presParOf" srcId="{E645C39F-4EE7-425A-B253-D000D5EA7C64}" destId="{C2B81218-1E5E-4054-8091-B7F06E3774F0}" srcOrd="2" destOrd="0" presId="urn:microsoft.com/office/officeart/2005/8/layout/process4"/>
    <dgm:cxn modelId="{EE267D84-CEFB-4878-ABB3-ED36767E0A39}" type="presParOf" srcId="{C2B81218-1E5E-4054-8091-B7F06E3774F0}" destId="{C6A80A8D-FB5F-4700-9318-0B8BED2E536B}" srcOrd="0" destOrd="0" presId="urn:microsoft.com/office/officeart/2005/8/layout/process4"/>
    <dgm:cxn modelId="{D9D4C32E-98CA-4CED-BAC7-63C1DC693E72}" type="presParOf" srcId="{159F38D4-9AF6-4CAC-A82E-34D97C5D7E46}" destId="{8EC878EC-6E95-4C11-AE11-7B454006C6D2}" srcOrd="5" destOrd="0" presId="urn:microsoft.com/office/officeart/2005/8/layout/process4"/>
    <dgm:cxn modelId="{1DFAAD34-E5BC-4361-ACDF-38BAF9B26260}" type="presParOf" srcId="{159F38D4-9AF6-4CAC-A82E-34D97C5D7E46}" destId="{7FEE4744-5723-47BE-9205-CD3E9C3AAA94}" srcOrd="6" destOrd="0" presId="urn:microsoft.com/office/officeart/2005/8/layout/process4"/>
    <dgm:cxn modelId="{BB6B4A46-1222-47F0-B0F3-85498FA0F939}" type="presParOf" srcId="{7FEE4744-5723-47BE-9205-CD3E9C3AAA94}" destId="{CA8CBD48-857B-4118-A926-09328DFAC035}" srcOrd="0" destOrd="0" presId="urn:microsoft.com/office/officeart/2005/8/layout/process4"/>
    <dgm:cxn modelId="{644242D1-0CF7-4B51-BC7C-172FEF323169}" type="presParOf" srcId="{7FEE4744-5723-47BE-9205-CD3E9C3AAA94}" destId="{CF09C656-7013-4D73-ABEA-FE8695918BA5}" srcOrd="1" destOrd="0" presId="urn:microsoft.com/office/officeart/2005/8/layout/process4"/>
    <dgm:cxn modelId="{4C98E9AC-296D-482B-9942-82D51920F7B1}" type="presParOf" srcId="{7FEE4744-5723-47BE-9205-CD3E9C3AAA94}" destId="{42E55B8E-F14D-44FC-9CEE-BD096CC05D4F}" srcOrd="2" destOrd="0" presId="urn:microsoft.com/office/officeart/2005/8/layout/process4"/>
    <dgm:cxn modelId="{33975C8B-0CC3-407A-83EE-A281103F205B}" type="presParOf" srcId="{42E55B8E-F14D-44FC-9CEE-BD096CC05D4F}" destId="{2B044346-A476-44BE-B5CE-88F269798EB9}" srcOrd="0" destOrd="0" presId="urn:microsoft.com/office/officeart/2005/8/layout/process4"/>
    <dgm:cxn modelId="{5F0D3CD2-CC14-4E77-8F00-450ACAA5A961}" type="presParOf" srcId="{159F38D4-9AF6-4CAC-A82E-34D97C5D7E46}" destId="{A12015D2-43B0-45F4-8155-0CE459912883}" srcOrd="7" destOrd="0" presId="urn:microsoft.com/office/officeart/2005/8/layout/process4"/>
    <dgm:cxn modelId="{B71A445D-0DEA-4D4C-9B1C-3B699E706222}" type="presParOf" srcId="{159F38D4-9AF6-4CAC-A82E-34D97C5D7E46}" destId="{A8F7F353-CABE-45E6-BA42-B48C72E2A66F}" srcOrd="8" destOrd="0" presId="urn:microsoft.com/office/officeart/2005/8/layout/process4"/>
    <dgm:cxn modelId="{DEFA1D58-CE21-4DF3-A875-81D3FAF92E70}" type="presParOf" srcId="{A8F7F353-CABE-45E6-BA42-B48C72E2A66F}" destId="{DB80420E-1510-4BD0-81FE-CDD08C0A1476}" srcOrd="0" destOrd="0" presId="urn:microsoft.com/office/officeart/2005/8/layout/process4"/>
    <dgm:cxn modelId="{53895200-692C-4984-8E81-C854D9AD3A3F}" type="presParOf" srcId="{A8F7F353-CABE-45E6-BA42-B48C72E2A66F}" destId="{BC7654C4-62C9-4F6B-881C-DE91366760F6}" srcOrd="1" destOrd="0" presId="urn:microsoft.com/office/officeart/2005/8/layout/process4"/>
    <dgm:cxn modelId="{CF42A41C-A115-44F8-8794-B8F0FBF769CD}" type="presParOf" srcId="{A8F7F353-CABE-45E6-BA42-B48C72E2A66F}" destId="{6FA7F3CF-FB1E-456A-87B1-7EB2DBF77C6B}" srcOrd="2" destOrd="0" presId="urn:microsoft.com/office/officeart/2005/8/layout/process4"/>
    <dgm:cxn modelId="{3B24241F-6752-4640-B6E4-B4790063FFBF}" type="presParOf" srcId="{6FA7F3CF-FB1E-456A-87B1-7EB2DBF77C6B}" destId="{A5754E84-5E2A-4151-A915-5C810AF5DD2A}"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F551A-E655-4B96-BA40-CFDCDDBE7DBB}">
      <dsp:nvSpPr>
        <dsp:cNvPr id="0" name=""/>
        <dsp:cNvSpPr/>
      </dsp:nvSpPr>
      <dsp:spPr>
        <a:xfrm>
          <a:off x="0" y="3908828"/>
          <a:ext cx="8136904" cy="6412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CH" sz="1200" kern="1200" dirty="0"/>
            <a:t>«</a:t>
          </a:r>
          <a:r>
            <a:rPr lang="de-CH" sz="1200" kern="1200" dirty="0" err="1"/>
            <a:t>Going</a:t>
          </a:r>
          <a:r>
            <a:rPr lang="de-CH" sz="1200" kern="1200" dirty="0"/>
            <a:t> Live»</a:t>
          </a:r>
        </a:p>
      </dsp:txBody>
      <dsp:txXfrm>
        <a:off x="0" y="3908828"/>
        <a:ext cx="8136904" cy="346288"/>
      </dsp:txXfrm>
    </dsp:sp>
    <dsp:sp modelId="{A5A81C5C-E3E4-4936-A9D4-0E7E8F977D73}">
      <dsp:nvSpPr>
        <dsp:cNvPr id="0" name=""/>
        <dsp:cNvSpPr/>
      </dsp:nvSpPr>
      <dsp:spPr>
        <a:xfrm>
          <a:off x="0" y="4242291"/>
          <a:ext cx="8136904" cy="2949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de-CH" sz="1800" kern="1200" dirty="0"/>
            <a:t>Ab 01.04.2021</a:t>
          </a:r>
        </a:p>
      </dsp:txBody>
      <dsp:txXfrm>
        <a:off x="0" y="4242291"/>
        <a:ext cx="8136904" cy="294986"/>
      </dsp:txXfrm>
    </dsp:sp>
    <dsp:sp modelId="{CC903F2D-3A5A-463B-A560-3C112720E934}">
      <dsp:nvSpPr>
        <dsp:cNvPr id="0" name=""/>
        <dsp:cNvSpPr/>
      </dsp:nvSpPr>
      <dsp:spPr>
        <a:xfrm rot="10800000">
          <a:off x="0" y="2932165"/>
          <a:ext cx="8136904" cy="9862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CH" sz="1200" kern="1200" dirty="0" smtClean="0"/>
            <a:t>Umfrage </a:t>
          </a:r>
          <a:r>
            <a:rPr lang="de-CH" sz="1200" kern="1200" dirty="0"/>
            <a:t>zur </a:t>
          </a:r>
          <a:r>
            <a:rPr lang="de-CH" sz="1200" kern="1200" dirty="0" smtClean="0"/>
            <a:t>Teilnahme an Fachkerngruppe im Rahmen AG Immobilien</a:t>
          </a:r>
          <a:endParaRPr lang="de-CH" sz="1200" kern="1200" dirty="0"/>
        </a:p>
      </dsp:txBody>
      <dsp:txXfrm rot="-10800000">
        <a:off x="0" y="2932165"/>
        <a:ext cx="8136904" cy="346185"/>
      </dsp:txXfrm>
    </dsp:sp>
    <dsp:sp modelId="{B81AE68E-752F-4DC3-9279-287AA09BE982}">
      <dsp:nvSpPr>
        <dsp:cNvPr id="0" name=""/>
        <dsp:cNvSpPr/>
      </dsp:nvSpPr>
      <dsp:spPr>
        <a:xfrm>
          <a:off x="0" y="3278350"/>
          <a:ext cx="8136904" cy="2948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de-CH" sz="1800" kern="1200" dirty="0" smtClean="0"/>
            <a:t>25. März </a:t>
          </a:r>
          <a:r>
            <a:rPr lang="de-CH" sz="1800" kern="1200" dirty="0"/>
            <a:t>2021</a:t>
          </a:r>
        </a:p>
      </dsp:txBody>
      <dsp:txXfrm>
        <a:off x="0" y="3278350"/>
        <a:ext cx="8136904" cy="294898"/>
      </dsp:txXfrm>
    </dsp:sp>
    <dsp:sp modelId="{E4F040FB-9F49-4DCD-A27C-9ABD6FCDB4B3}">
      <dsp:nvSpPr>
        <dsp:cNvPr id="0" name=""/>
        <dsp:cNvSpPr/>
      </dsp:nvSpPr>
      <dsp:spPr>
        <a:xfrm rot="10800000">
          <a:off x="0" y="1955502"/>
          <a:ext cx="8136904" cy="9862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CH" sz="1200" kern="1200" dirty="0"/>
            <a:t>Mitgliederversammlung KGAST 2021: Orientierung der Mitglieder</a:t>
          </a:r>
        </a:p>
      </dsp:txBody>
      <dsp:txXfrm rot="-10800000">
        <a:off x="0" y="1955502"/>
        <a:ext cx="8136904" cy="346185"/>
      </dsp:txXfrm>
    </dsp:sp>
    <dsp:sp modelId="{C6A80A8D-FB5F-4700-9318-0B8BED2E536B}">
      <dsp:nvSpPr>
        <dsp:cNvPr id="0" name=""/>
        <dsp:cNvSpPr/>
      </dsp:nvSpPr>
      <dsp:spPr>
        <a:xfrm>
          <a:off x="0" y="2301687"/>
          <a:ext cx="8136904" cy="2948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de-CH" sz="1800" kern="1200" dirty="0"/>
            <a:t>24.02.2021</a:t>
          </a:r>
        </a:p>
      </dsp:txBody>
      <dsp:txXfrm>
        <a:off x="0" y="2301687"/>
        <a:ext cx="8136904" cy="294898"/>
      </dsp:txXfrm>
    </dsp:sp>
    <dsp:sp modelId="{CF09C656-7013-4D73-ABEA-FE8695918BA5}">
      <dsp:nvSpPr>
        <dsp:cNvPr id="0" name=""/>
        <dsp:cNvSpPr/>
      </dsp:nvSpPr>
      <dsp:spPr>
        <a:xfrm rot="10800000">
          <a:off x="0" y="978839"/>
          <a:ext cx="8136904" cy="9862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CH" sz="1200" kern="1200" dirty="0"/>
            <a:t>VS Sitzung: Verabschiedung neues Konzept</a:t>
          </a:r>
        </a:p>
      </dsp:txBody>
      <dsp:txXfrm rot="-10800000">
        <a:off x="0" y="978839"/>
        <a:ext cx="8136904" cy="346185"/>
      </dsp:txXfrm>
    </dsp:sp>
    <dsp:sp modelId="{2B044346-A476-44BE-B5CE-88F269798EB9}">
      <dsp:nvSpPr>
        <dsp:cNvPr id="0" name=""/>
        <dsp:cNvSpPr/>
      </dsp:nvSpPr>
      <dsp:spPr>
        <a:xfrm>
          <a:off x="0" y="1325024"/>
          <a:ext cx="8136904" cy="2948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de-CH" sz="1800" kern="1200" dirty="0"/>
            <a:t>02.02.2021</a:t>
          </a:r>
        </a:p>
      </dsp:txBody>
      <dsp:txXfrm>
        <a:off x="0" y="1325024"/>
        <a:ext cx="8136904" cy="294898"/>
      </dsp:txXfrm>
    </dsp:sp>
    <dsp:sp modelId="{BC7654C4-62C9-4F6B-881C-DE91366760F6}">
      <dsp:nvSpPr>
        <dsp:cNvPr id="0" name=""/>
        <dsp:cNvSpPr/>
      </dsp:nvSpPr>
      <dsp:spPr>
        <a:xfrm rot="10800000">
          <a:off x="0" y="2176"/>
          <a:ext cx="8136904" cy="9862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CH" sz="1200" kern="1200" dirty="0"/>
            <a:t>Interne Abstimmung mit GF und Vorstand</a:t>
          </a:r>
        </a:p>
      </dsp:txBody>
      <dsp:txXfrm rot="-10800000">
        <a:off x="0" y="2176"/>
        <a:ext cx="8136904" cy="346185"/>
      </dsp:txXfrm>
    </dsp:sp>
    <dsp:sp modelId="{A5754E84-5E2A-4151-A915-5C810AF5DD2A}">
      <dsp:nvSpPr>
        <dsp:cNvPr id="0" name=""/>
        <dsp:cNvSpPr/>
      </dsp:nvSpPr>
      <dsp:spPr>
        <a:xfrm>
          <a:off x="0" y="352519"/>
          <a:ext cx="8136904" cy="2948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de-CH" sz="1800" kern="1200" dirty="0"/>
            <a:t>Januar 2021</a:t>
          </a:r>
        </a:p>
      </dsp:txBody>
      <dsp:txXfrm>
        <a:off x="0" y="352519"/>
        <a:ext cx="8136904" cy="2948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953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61963" y="676275"/>
            <a:ext cx="6175375" cy="4632325"/>
          </a:xfrm>
          <a:prstGeom prst="rect">
            <a:avLst/>
          </a:prstGeom>
          <a:noFill/>
          <a:ln w="12700">
            <a:solidFill>
              <a:prstClr val="black"/>
            </a:solidFill>
          </a:ln>
        </p:spPr>
        <p:txBody>
          <a:bodyPr vert="horz" lIns="99044" tIns="49522" rIns="99044" bIns="49522" rtlCol="0" anchor="ctr"/>
          <a:lstStyle/>
          <a:p>
            <a:endParaRPr lang="de-CH" dirty="0"/>
          </a:p>
        </p:txBody>
      </p:sp>
      <p:sp>
        <p:nvSpPr>
          <p:cNvPr id="5" name="Notizenplatzhalter 4"/>
          <p:cNvSpPr>
            <a:spLocks noGrp="1"/>
          </p:cNvSpPr>
          <p:nvPr>
            <p:ph type="body" sz="quarter" idx="3"/>
          </p:nvPr>
        </p:nvSpPr>
        <p:spPr>
          <a:xfrm>
            <a:off x="709930" y="5513683"/>
            <a:ext cx="5679440" cy="3953335"/>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Foliennummernplatzhalter 6"/>
          <p:cNvSpPr>
            <a:spLocks noGrp="1"/>
          </p:cNvSpPr>
          <p:nvPr>
            <p:ph type="sldNum" sz="quarter" idx="5"/>
          </p:nvPr>
        </p:nvSpPr>
        <p:spPr>
          <a:xfrm>
            <a:off x="5883126" y="9545404"/>
            <a:ext cx="506244" cy="255865"/>
          </a:xfrm>
          <a:prstGeom prst="rect">
            <a:avLst/>
          </a:prstGeom>
        </p:spPr>
        <p:txBody>
          <a:bodyPr vert="horz" lIns="0" tIns="0" rIns="0" bIns="0" rtlCol="0" anchor="b"/>
          <a:lstStyle>
            <a:lvl1pPr algn="r">
              <a:defRPr sz="1300"/>
            </a:lvl1pPr>
          </a:lstStyle>
          <a:p>
            <a:fld id="{3A55CFDA-36EC-4162-BF57-C2479DF507BB}" type="slidenum">
              <a:rPr lang="de-CH" smtClean="0"/>
              <a:t>‹Nr.›</a:t>
            </a:fld>
            <a:endParaRPr lang="de-CH" dirty="0"/>
          </a:p>
        </p:txBody>
      </p:sp>
      <p:sp>
        <p:nvSpPr>
          <p:cNvPr id="8" name="Fußzeilenplatzhalter 7"/>
          <p:cNvSpPr>
            <a:spLocks noGrp="1"/>
          </p:cNvSpPr>
          <p:nvPr>
            <p:ph type="ftr" sz="quarter" idx="4"/>
          </p:nvPr>
        </p:nvSpPr>
        <p:spPr>
          <a:xfrm>
            <a:off x="709932" y="9551186"/>
            <a:ext cx="4516907" cy="256914"/>
          </a:xfrm>
          <a:prstGeom prst="rect">
            <a:avLst/>
          </a:prstGeom>
        </p:spPr>
        <p:txBody>
          <a:bodyPr vert="horz" lIns="0" tIns="0" rIns="0" bIns="0" rtlCol="0" anchor="b"/>
          <a:lstStyle>
            <a:lvl1pPr algn="l">
              <a:defRPr sz="1300"/>
            </a:lvl1pPr>
          </a:lstStyle>
          <a:p>
            <a:endParaRPr lang="de-CH" dirty="0"/>
          </a:p>
        </p:txBody>
      </p:sp>
    </p:spTree>
    <p:extLst>
      <p:ext uri="{BB962C8B-B14F-4D97-AF65-F5344CB8AC3E}">
        <p14:creationId xmlns:p14="http://schemas.microsoft.com/office/powerpoint/2010/main" val="888310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105000"/>
      </a:lnSpc>
      <a:defRPr sz="1600" kern="1200">
        <a:solidFill>
          <a:schemeClr val="tx1"/>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lnSpc>
        <a:spcPct val="105000"/>
      </a:lnSpc>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2913" indent="-261938" algn="l" defTabSz="914400" rtl="0" eaLnBrk="1" latinLnBrk="0" hangingPunct="1">
      <a:lnSpc>
        <a:spcPct val="105000"/>
      </a:lnSpc>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3pPr>
    <a:lvl4pPr marL="715963" indent="-273050" algn="l" defTabSz="914400" rtl="0" eaLnBrk="1" latinLnBrk="0" hangingPunct="1">
      <a:lnSpc>
        <a:spcPct val="105000"/>
      </a:lnSpc>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987425" indent="-271463" algn="l" defTabSz="914400" rtl="0" eaLnBrk="1" latinLnBrk="0" hangingPunct="1">
      <a:lnSpc>
        <a:spcPct val="105000"/>
      </a:lnSpc>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1</a:t>
            </a:fld>
            <a:endParaRPr lang="de-CH" dirty="0"/>
          </a:p>
        </p:txBody>
      </p:sp>
    </p:spTree>
    <p:extLst>
      <p:ext uri="{BB962C8B-B14F-4D97-AF65-F5344CB8AC3E}">
        <p14:creationId xmlns:p14="http://schemas.microsoft.com/office/powerpoint/2010/main" val="171034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2</a:t>
            </a:fld>
            <a:endParaRPr lang="de-CH" dirty="0"/>
          </a:p>
        </p:txBody>
      </p:sp>
    </p:spTree>
    <p:extLst>
      <p:ext uri="{BB962C8B-B14F-4D97-AF65-F5344CB8AC3E}">
        <p14:creationId xmlns:p14="http://schemas.microsoft.com/office/powerpoint/2010/main" val="88354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3</a:t>
            </a:fld>
            <a:endParaRPr lang="de-CH" dirty="0"/>
          </a:p>
        </p:txBody>
      </p:sp>
    </p:spTree>
    <p:extLst>
      <p:ext uri="{BB962C8B-B14F-4D97-AF65-F5344CB8AC3E}">
        <p14:creationId xmlns:p14="http://schemas.microsoft.com/office/powerpoint/2010/main" val="210829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4</a:t>
            </a:fld>
            <a:endParaRPr lang="de-CH" dirty="0"/>
          </a:p>
        </p:txBody>
      </p:sp>
    </p:spTree>
    <p:extLst>
      <p:ext uri="{BB962C8B-B14F-4D97-AF65-F5344CB8AC3E}">
        <p14:creationId xmlns:p14="http://schemas.microsoft.com/office/powerpoint/2010/main" val="21082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5</a:t>
            </a:fld>
            <a:endParaRPr lang="de-CH" dirty="0"/>
          </a:p>
        </p:txBody>
      </p:sp>
    </p:spTree>
    <p:extLst>
      <p:ext uri="{BB962C8B-B14F-4D97-AF65-F5344CB8AC3E}">
        <p14:creationId xmlns:p14="http://schemas.microsoft.com/office/powerpoint/2010/main" val="210829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6</a:t>
            </a:fld>
            <a:endParaRPr lang="de-CH" dirty="0"/>
          </a:p>
        </p:txBody>
      </p:sp>
    </p:spTree>
    <p:extLst>
      <p:ext uri="{BB962C8B-B14F-4D97-AF65-F5344CB8AC3E}">
        <p14:creationId xmlns:p14="http://schemas.microsoft.com/office/powerpoint/2010/main" val="356025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7</a:t>
            </a:fld>
            <a:endParaRPr lang="de-CH" dirty="0"/>
          </a:p>
        </p:txBody>
      </p:sp>
    </p:spTree>
    <p:extLst>
      <p:ext uri="{BB962C8B-B14F-4D97-AF65-F5344CB8AC3E}">
        <p14:creationId xmlns:p14="http://schemas.microsoft.com/office/powerpoint/2010/main" val="131025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8</a:t>
            </a:fld>
            <a:endParaRPr lang="de-CH" dirty="0"/>
          </a:p>
        </p:txBody>
      </p:sp>
    </p:spTree>
    <p:extLst>
      <p:ext uri="{BB962C8B-B14F-4D97-AF65-F5344CB8AC3E}">
        <p14:creationId xmlns:p14="http://schemas.microsoft.com/office/powerpoint/2010/main" val="97921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A55CFDA-36EC-4162-BF57-C2479DF507BB}" type="slidenum">
              <a:rPr lang="de-CH" smtClean="0"/>
              <a:t>9</a:t>
            </a:fld>
            <a:endParaRPr lang="de-CH" dirty="0"/>
          </a:p>
        </p:txBody>
      </p:sp>
    </p:spTree>
    <p:extLst>
      <p:ext uri="{BB962C8B-B14F-4D97-AF65-F5344CB8AC3E}">
        <p14:creationId xmlns:p14="http://schemas.microsoft.com/office/powerpoint/2010/main" val="46151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seite">
    <p:spTree>
      <p:nvGrpSpPr>
        <p:cNvPr id="1" name=""/>
        <p:cNvGrpSpPr/>
        <p:nvPr/>
      </p:nvGrpSpPr>
      <p:grpSpPr>
        <a:xfrm>
          <a:off x="0" y="0"/>
          <a:ext cx="0" cy="0"/>
          <a:chOff x="0" y="0"/>
          <a:chExt cx="0" cy="0"/>
        </a:xfrm>
      </p:grpSpPr>
      <p:sp>
        <p:nvSpPr>
          <p:cNvPr id="26" name="Bildplatzhalter 25"/>
          <p:cNvSpPr>
            <a:spLocks noGrp="1"/>
          </p:cNvSpPr>
          <p:nvPr>
            <p:ph type="pic" sz="quarter" idx="12"/>
          </p:nvPr>
        </p:nvSpPr>
        <p:spPr>
          <a:xfrm>
            <a:off x="-9526" y="0"/>
            <a:ext cx="9153525" cy="6858000"/>
          </a:xfrm>
          <a:prstGeom prst="rect">
            <a:avLst/>
          </a:prstGeom>
          <a:solidFill>
            <a:schemeClr val="bg1">
              <a:lumMod val="95000"/>
            </a:schemeClr>
          </a:solidFill>
        </p:spPr>
        <p:txBody>
          <a:bodyPr lIns="306000" tIns="0" rIns="306000" bIns="576000" anchor="ctr" anchorCtr="0"/>
          <a:lstStyle>
            <a:lvl1pPr marL="0" indent="0" algn="ctr">
              <a:buFontTx/>
              <a:buNone/>
              <a:defRPr/>
            </a:lvl1pPr>
          </a:lstStyle>
          <a:p>
            <a:r>
              <a:rPr lang="de-DE" dirty="0"/>
              <a:t>Bild durch Klicken auf Symbol hinzufügen</a:t>
            </a:r>
            <a:endParaRPr lang="de-CH" dirty="0"/>
          </a:p>
        </p:txBody>
      </p:sp>
      <p:sp>
        <p:nvSpPr>
          <p:cNvPr id="51" name="Bildplatzhalter 50"/>
          <p:cNvSpPr>
            <a:spLocks noGrp="1"/>
          </p:cNvSpPr>
          <p:nvPr>
            <p:ph type="pic" sz="quarter" idx="13" hasCustomPrompt="1"/>
          </p:nvPr>
        </p:nvSpPr>
        <p:spPr>
          <a:xfrm>
            <a:off x="323851" y="424285"/>
            <a:ext cx="1800169" cy="994847"/>
          </a:xfrm>
          <a:prstGeom prst="rect">
            <a:avLst/>
          </a:prstGeom>
          <a:blipFill>
            <a:blip r:embed="rId2"/>
            <a:stretch>
              <a:fillRect/>
            </a:stretch>
          </a:blipFill>
        </p:spPr>
        <p:txBody>
          <a:bodyPr/>
          <a:lstStyle>
            <a:lvl1pPr marL="0" indent="0">
              <a:buNone/>
              <a:defRPr/>
            </a:lvl1pPr>
          </a:lstStyle>
          <a:p>
            <a:r>
              <a:rPr lang="de-CH" dirty="0"/>
              <a:t>  </a:t>
            </a:r>
          </a:p>
        </p:txBody>
      </p:sp>
      <p:sp>
        <p:nvSpPr>
          <p:cNvPr id="2" name="Titel 1"/>
          <p:cNvSpPr>
            <a:spLocks noGrp="1"/>
          </p:cNvSpPr>
          <p:nvPr>
            <p:ph type="title" hasCustomPrompt="1"/>
          </p:nvPr>
        </p:nvSpPr>
        <p:spPr>
          <a:xfrm>
            <a:off x="2484438" y="4021327"/>
            <a:ext cx="6659562" cy="2144523"/>
          </a:xfrm>
          <a:prstGeom prst="rect">
            <a:avLst/>
          </a:prstGeom>
          <a:solidFill>
            <a:schemeClr val="accent1">
              <a:alpha val="80000"/>
            </a:schemeClr>
          </a:solidFill>
        </p:spPr>
        <p:txBody>
          <a:bodyPr lIns="349200" tIns="252000" rIns="349200" bIns="349200"/>
          <a:lstStyle>
            <a:lvl1pPr algn="l">
              <a:defRPr sz="2800" b="1">
                <a:solidFill>
                  <a:schemeClr val="bg1"/>
                </a:solidFill>
              </a:defRPr>
            </a:lvl1pPr>
          </a:lstStyle>
          <a:p>
            <a:r>
              <a:rPr lang="de-DE" dirty="0"/>
              <a:t>Präsentationstitel</a:t>
            </a:r>
            <a:endParaRPr lang="de-CH" dirty="0"/>
          </a:p>
        </p:txBody>
      </p:sp>
      <p:sp>
        <p:nvSpPr>
          <p:cNvPr id="9" name="Textplatzhalter 4"/>
          <p:cNvSpPr>
            <a:spLocks noGrp="1"/>
          </p:cNvSpPr>
          <p:nvPr>
            <p:ph type="body" sz="quarter" idx="15" hasCustomPrompt="1"/>
          </p:nvPr>
        </p:nvSpPr>
        <p:spPr>
          <a:xfrm>
            <a:off x="2828756" y="5016790"/>
            <a:ext cx="5986379" cy="866245"/>
          </a:xfrm>
          <a:prstGeom prst="rect">
            <a:avLst/>
          </a:prstGeom>
        </p:spPr>
        <p:txBody>
          <a:bodyPr lIns="0" tIns="0" rIns="0" bIns="0" anchor="b"/>
          <a:lstStyle>
            <a:lvl1pPr marL="0" indent="0">
              <a:spcBef>
                <a:spcPts val="0"/>
              </a:spcBef>
              <a:buNone/>
              <a:defRPr sz="2000">
                <a:solidFill>
                  <a:schemeClr val="bg1"/>
                </a:solidFill>
              </a:defRPr>
            </a:lvl1pPr>
            <a:lvl2pPr marL="457200" indent="0">
              <a:spcBef>
                <a:spcPts val="800"/>
              </a:spcBef>
              <a:buNone/>
              <a:defRPr sz="2000"/>
            </a:lvl2pPr>
            <a:lvl3pPr marL="914400" indent="0">
              <a:spcBef>
                <a:spcPts val="800"/>
              </a:spcBef>
              <a:buNone/>
              <a:defRPr sz="2000"/>
            </a:lvl3pPr>
            <a:lvl4pPr marL="1371600" indent="0">
              <a:spcBef>
                <a:spcPts val="800"/>
              </a:spcBef>
              <a:buNone/>
              <a:defRPr sz="2000"/>
            </a:lvl4pPr>
            <a:lvl5pPr marL="1828800" indent="0">
              <a:spcBef>
                <a:spcPts val="800"/>
              </a:spcBef>
              <a:buNone/>
              <a:defRPr sz="2000"/>
            </a:lvl5pPr>
          </a:lstStyle>
          <a:p>
            <a:pPr lvl="0"/>
            <a:r>
              <a:rPr lang="de-DE" dirty="0"/>
              <a:t>Untertitel und Datum</a:t>
            </a:r>
            <a:endParaRPr lang="de-CH" dirty="0"/>
          </a:p>
        </p:txBody>
      </p:sp>
    </p:spTree>
    <p:extLst>
      <p:ext uri="{BB962C8B-B14F-4D97-AF65-F5344CB8AC3E}">
        <p14:creationId xmlns:p14="http://schemas.microsoft.com/office/powerpoint/2010/main" val="1877757149"/>
      </p:ext>
    </p:extLst>
  </p:cSld>
  <p:clrMapOvr>
    <a:masterClrMapping/>
  </p:clrMapOvr>
  <p:extLst mod="1">
    <p:ext uri="{DCECCB84-F9BA-43D5-87BE-67443E8EF086}">
      <p15:sldGuideLst xmlns="" xmlns:p15="http://schemas.microsoft.com/office/powerpoint/2012/main">
        <p15:guide id="5" orient="horz" pos="2750" userDrawn="1">
          <p15:clr>
            <a:srgbClr val="FBAE40"/>
          </p15:clr>
        </p15:guide>
        <p15:guide id="7" pos="1791" userDrawn="1">
          <p15:clr>
            <a:srgbClr val="FBAE40"/>
          </p15:clr>
        </p15:guide>
        <p15:guide id="9" orient="horz" pos="3657" userDrawn="1">
          <p15:clr>
            <a:srgbClr val="FBAE40"/>
          </p15:clr>
        </p15:guide>
        <p15:guide id="10" orient="horz" pos="2523" userDrawn="1">
          <p15:clr>
            <a:srgbClr val="FBAE40"/>
          </p15:clr>
        </p15:guide>
        <p15:guide id="11" orient="horz" pos="3884" userDrawn="1">
          <p15:clr>
            <a:srgbClr val="FBAE40"/>
          </p15:clr>
        </p15:guide>
        <p15:guide id="12" pos="15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ilder mit Text (dr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289F976C-EB26-462D-801E-FB24E621CC32}"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9" name="Bildplatzhalter 8"/>
          <p:cNvSpPr>
            <a:spLocks noGrp="1"/>
          </p:cNvSpPr>
          <p:nvPr>
            <p:ph type="pic" sz="quarter" idx="13"/>
          </p:nvPr>
        </p:nvSpPr>
        <p:spPr>
          <a:xfrm>
            <a:off x="323150" y="1628775"/>
            <a:ext cx="2664525" cy="1871662"/>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20" name="Bildplatzhalter 8"/>
          <p:cNvSpPr>
            <a:spLocks noGrp="1"/>
          </p:cNvSpPr>
          <p:nvPr>
            <p:ph type="pic" sz="quarter" idx="21"/>
          </p:nvPr>
        </p:nvSpPr>
        <p:spPr>
          <a:xfrm>
            <a:off x="3276539" y="1628775"/>
            <a:ext cx="2590861" cy="1871662"/>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21" name="Bildplatzhalter 8"/>
          <p:cNvSpPr>
            <a:spLocks noGrp="1"/>
          </p:cNvSpPr>
          <p:nvPr>
            <p:ph type="pic" sz="quarter" idx="22"/>
          </p:nvPr>
        </p:nvSpPr>
        <p:spPr>
          <a:xfrm>
            <a:off x="6153918" y="1628775"/>
            <a:ext cx="2666232" cy="1871662"/>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22" name="Textplatzhalter 2"/>
          <p:cNvSpPr>
            <a:spLocks noGrp="1"/>
          </p:cNvSpPr>
          <p:nvPr>
            <p:ph type="body" sz="quarter" idx="23" hasCustomPrompt="1"/>
          </p:nvPr>
        </p:nvSpPr>
        <p:spPr>
          <a:xfrm>
            <a:off x="323849" y="3738563"/>
            <a:ext cx="2663825" cy="2211388"/>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p:txBody>
      </p:sp>
      <p:sp>
        <p:nvSpPr>
          <p:cNvPr id="24" name="Textplatzhalter 2"/>
          <p:cNvSpPr>
            <a:spLocks noGrp="1"/>
          </p:cNvSpPr>
          <p:nvPr>
            <p:ph type="body" sz="quarter" idx="24" hasCustomPrompt="1"/>
          </p:nvPr>
        </p:nvSpPr>
        <p:spPr>
          <a:xfrm>
            <a:off x="3276601" y="3738563"/>
            <a:ext cx="2590800" cy="2211388"/>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p:txBody>
      </p:sp>
      <p:sp>
        <p:nvSpPr>
          <p:cNvPr id="26" name="Textplatzhalter 2"/>
          <p:cNvSpPr>
            <a:spLocks noGrp="1"/>
          </p:cNvSpPr>
          <p:nvPr>
            <p:ph type="body" sz="quarter" idx="25" hasCustomPrompt="1"/>
          </p:nvPr>
        </p:nvSpPr>
        <p:spPr>
          <a:xfrm>
            <a:off x="6153918" y="3738563"/>
            <a:ext cx="2663825" cy="2211388"/>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p:txBody>
      </p:sp>
      <p:sp>
        <p:nvSpPr>
          <p:cNvPr id="18"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3"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4039481640"/>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1882" userDrawn="1">
          <p15:clr>
            <a:srgbClr val="FBAE40"/>
          </p15:clr>
        </p15:guide>
        <p15:guide id="6" pos="2064" userDrawn="1">
          <p15:clr>
            <a:srgbClr val="FBAE40"/>
          </p15:clr>
        </p15:guide>
        <p15:guide id="7" orient="horz" pos="2384" userDrawn="1">
          <p15:clr>
            <a:srgbClr val="FBAE40"/>
          </p15:clr>
        </p15:guide>
        <p15:guide id="8" orient="horz" pos="2205" userDrawn="1">
          <p15:clr>
            <a:srgbClr val="FBAE40"/>
          </p15:clr>
        </p15:guide>
        <p15:guide id="10" pos="3696" userDrawn="1">
          <p15:clr>
            <a:srgbClr val="FBAE40"/>
          </p15:clr>
        </p15:guide>
        <p15:guide id="11" pos="387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zen">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F65B2A28-713B-4F22-9BAB-3DC7485CEAE3}"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21" name="Bildplatzhalter 8"/>
          <p:cNvSpPr>
            <a:spLocks noGrp="1"/>
          </p:cNvSpPr>
          <p:nvPr>
            <p:ph type="pic" sz="quarter" idx="22"/>
          </p:nvPr>
        </p:nvSpPr>
        <p:spPr>
          <a:xfrm>
            <a:off x="7527119" y="1984466"/>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18"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3"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
        <p:nvSpPr>
          <p:cNvPr id="37" name="Textplatzhalter 2"/>
          <p:cNvSpPr>
            <a:spLocks noGrp="1"/>
          </p:cNvSpPr>
          <p:nvPr>
            <p:ph type="body" sz="quarter" idx="30" hasCustomPrompt="1"/>
          </p:nvPr>
        </p:nvSpPr>
        <p:spPr>
          <a:xfrm>
            <a:off x="7527119" y="1628775"/>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3" name="Tabellenplatzhalter 2"/>
          <p:cNvSpPr>
            <a:spLocks noGrp="1"/>
          </p:cNvSpPr>
          <p:nvPr>
            <p:ph type="tbl" sz="quarter" idx="39"/>
          </p:nvPr>
        </p:nvSpPr>
        <p:spPr>
          <a:xfrm>
            <a:off x="326219" y="3068638"/>
            <a:ext cx="8496300" cy="2731215"/>
          </a:xfrm>
          <a:prstGeom prst="rect">
            <a:avLst/>
          </a:prstGeom>
        </p:spPr>
        <p:txBody>
          <a:bodyPr/>
          <a:lstStyle>
            <a:lvl1pPr marL="0" indent="0">
              <a:buNone/>
              <a:defRPr/>
            </a:lvl1pPr>
          </a:lstStyle>
          <a:p>
            <a:r>
              <a:rPr lang="de-DE" dirty="0"/>
              <a:t>Tabelle durch Klicken auf Symbol hinzufügen</a:t>
            </a:r>
            <a:endParaRPr lang="de-CH" dirty="0"/>
          </a:p>
        </p:txBody>
      </p:sp>
      <p:sp>
        <p:nvSpPr>
          <p:cNvPr id="58" name="Bildplatzhalter 8"/>
          <p:cNvSpPr>
            <a:spLocks noGrp="1"/>
          </p:cNvSpPr>
          <p:nvPr>
            <p:ph type="pic" sz="quarter" idx="40"/>
          </p:nvPr>
        </p:nvSpPr>
        <p:spPr>
          <a:xfrm>
            <a:off x="6157875" y="1989138"/>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59" name="Textplatzhalter 2"/>
          <p:cNvSpPr>
            <a:spLocks noGrp="1"/>
          </p:cNvSpPr>
          <p:nvPr>
            <p:ph type="body" sz="quarter" idx="41" hasCustomPrompt="1"/>
          </p:nvPr>
        </p:nvSpPr>
        <p:spPr>
          <a:xfrm>
            <a:off x="6157875" y="1633447"/>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0" name="Bildplatzhalter 8"/>
          <p:cNvSpPr>
            <a:spLocks noGrp="1"/>
          </p:cNvSpPr>
          <p:nvPr>
            <p:ph type="pic" sz="quarter" idx="42"/>
          </p:nvPr>
        </p:nvSpPr>
        <p:spPr>
          <a:xfrm>
            <a:off x="4791857" y="1984466"/>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61" name="Textplatzhalter 2"/>
          <p:cNvSpPr>
            <a:spLocks noGrp="1"/>
          </p:cNvSpPr>
          <p:nvPr>
            <p:ph type="body" sz="quarter" idx="43" hasCustomPrompt="1"/>
          </p:nvPr>
        </p:nvSpPr>
        <p:spPr>
          <a:xfrm>
            <a:off x="4791857" y="1628775"/>
            <a:ext cx="1295400" cy="360363"/>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2" name="Bildplatzhalter 8"/>
          <p:cNvSpPr>
            <a:spLocks noGrp="1"/>
          </p:cNvSpPr>
          <p:nvPr>
            <p:ph type="pic" sz="quarter" idx="44"/>
          </p:nvPr>
        </p:nvSpPr>
        <p:spPr>
          <a:xfrm>
            <a:off x="3421050" y="1989138"/>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63" name="Textplatzhalter 2"/>
          <p:cNvSpPr>
            <a:spLocks noGrp="1"/>
          </p:cNvSpPr>
          <p:nvPr>
            <p:ph type="body" sz="quarter" idx="45" hasCustomPrompt="1"/>
          </p:nvPr>
        </p:nvSpPr>
        <p:spPr>
          <a:xfrm>
            <a:off x="3421050" y="1633447"/>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4" name="Bildplatzhalter 8"/>
          <p:cNvSpPr>
            <a:spLocks noGrp="1"/>
          </p:cNvSpPr>
          <p:nvPr>
            <p:ph type="pic" sz="quarter" idx="46"/>
          </p:nvPr>
        </p:nvSpPr>
        <p:spPr>
          <a:xfrm>
            <a:off x="2052638" y="1989138"/>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65" name="Textplatzhalter 2"/>
          <p:cNvSpPr>
            <a:spLocks noGrp="1"/>
          </p:cNvSpPr>
          <p:nvPr>
            <p:ph type="body" sz="quarter" idx="47" hasCustomPrompt="1"/>
          </p:nvPr>
        </p:nvSpPr>
        <p:spPr>
          <a:xfrm>
            <a:off x="2052638" y="1633447"/>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6" name="Textplatzhalter 2"/>
          <p:cNvSpPr>
            <a:spLocks noGrp="1"/>
          </p:cNvSpPr>
          <p:nvPr>
            <p:ph type="body" sz="quarter" idx="25" hasCustomPrompt="1"/>
          </p:nvPr>
        </p:nvSpPr>
        <p:spPr>
          <a:xfrm>
            <a:off x="323850" y="5804526"/>
            <a:ext cx="8496300" cy="145424"/>
          </a:xfrm>
          <a:prstGeom prst="rect">
            <a:avLst/>
          </a:prstGeom>
        </p:spPr>
        <p:txBody>
          <a:bodyPr lIns="0" tIns="0" rIns="0" bIns="0" anchor="b" anchorCtr="0">
            <a:spAutoFit/>
          </a:bodyPr>
          <a:lstStyle>
            <a:lvl1pPr marL="0" indent="0">
              <a:buFont typeface="Symbol" panose="05050102010706020507" pitchFamily="18" charset="2"/>
              <a:buNone/>
              <a:defRPr sz="90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Tree>
    <p:extLst>
      <p:ext uri="{BB962C8B-B14F-4D97-AF65-F5344CB8AC3E}">
        <p14:creationId xmlns:p14="http://schemas.microsoft.com/office/powerpoint/2010/main" val="3423215807"/>
      </p:ext>
    </p:extLst>
  </p:cSld>
  <p:clrMapOvr>
    <a:masterClrMapping/>
  </p:clrMapOvr>
  <p:extLst mod="1">
    <p:ext uri="{DCECCB84-F9BA-43D5-87BE-67443E8EF086}">
      <p15:sldGuideLst xmlns="" xmlns:p15="http://schemas.microsoft.com/office/powerpoint/2012/main">
        <p15:guide id="1" orient="horz" pos="1026" userDrawn="1">
          <p15:clr>
            <a:srgbClr val="FBAE40"/>
          </p15:clr>
        </p15:guide>
        <p15:guide id="2" orient="horz" pos="3748">
          <p15:clr>
            <a:srgbClr val="FBAE40"/>
          </p15:clr>
        </p15:guide>
        <p15:guide id="3" orient="horz" pos="663">
          <p15:clr>
            <a:srgbClr val="FBAE40"/>
          </p15:clr>
        </p15:guide>
        <p15:guide id="5" pos="4740" userDrawn="1">
          <p15:clr>
            <a:srgbClr val="FBAE40"/>
          </p15:clr>
        </p15:guide>
        <p15:guide id="6" pos="4694" userDrawn="1">
          <p15:clr>
            <a:srgbClr val="FBAE40"/>
          </p15:clr>
        </p15:guide>
        <p15:guide id="7" orient="horz" pos="1888" userDrawn="1">
          <p15:clr>
            <a:srgbClr val="FBAE40"/>
          </p15:clr>
        </p15:guide>
        <p15:guide id="8" orient="horz" pos="1253" userDrawn="1">
          <p15:clr>
            <a:srgbClr val="FBAE40"/>
          </p15:clr>
        </p15:guide>
        <p15:guide id="10" pos="3016" userDrawn="1">
          <p15:clr>
            <a:srgbClr val="FBAE40"/>
          </p15:clr>
        </p15:guide>
        <p15:guide id="11" pos="1292" userDrawn="1">
          <p15:clr>
            <a:srgbClr val="FBAE40"/>
          </p15:clr>
        </p15:guide>
        <p15:guide id="12" pos="2154" userDrawn="1">
          <p15:clr>
            <a:srgbClr val="FBAE40"/>
          </p15:clr>
        </p15:guide>
        <p15:guide id="13" pos="3878" userDrawn="1">
          <p15:clr>
            <a:srgbClr val="FBAE40"/>
          </p15:clr>
        </p15:guide>
        <p15:guide id="14" orient="horz" pos="1933" userDrawn="1">
          <p15:clr>
            <a:srgbClr val="FBAE40"/>
          </p15:clr>
        </p15:guide>
        <p15:guide id="15" pos="3833" userDrawn="1">
          <p15:clr>
            <a:srgbClr val="FBAE40"/>
          </p15:clr>
        </p15:guide>
        <p15:guide id="16" pos="2971" userDrawn="1">
          <p15:clr>
            <a:srgbClr val="FBAE40"/>
          </p15:clr>
        </p15:guide>
        <p15:guide id="17" pos="2109" userDrawn="1">
          <p15:clr>
            <a:srgbClr val="FBAE40"/>
          </p15:clr>
        </p15:guide>
        <p15:guide id="18" pos="124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ferenzen">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2EFC89AA-689D-4FBD-882B-0B3D5D4C01C1}"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21" name="Bildplatzhalter 8"/>
          <p:cNvSpPr>
            <a:spLocks noGrp="1"/>
          </p:cNvSpPr>
          <p:nvPr>
            <p:ph type="pic" sz="quarter" idx="22"/>
          </p:nvPr>
        </p:nvSpPr>
        <p:spPr>
          <a:xfrm>
            <a:off x="7183170" y="1984466"/>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18"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baseline="0">
                <a:solidFill>
                  <a:schemeClr val="accent1"/>
                </a:solidFill>
              </a:defRPr>
            </a:lvl1pPr>
          </a:lstStyle>
          <a:p>
            <a:r>
              <a:rPr lang="de-DE" dirty="0"/>
              <a:t>Titel </a:t>
            </a:r>
            <a:endParaRPr lang="de-CH" dirty="0"/>
          </a:p>
        </p:txBody>
      </p:sp>
      <p:sp>
        <p:nvSpPr>
          <p:cNvPr id="23"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baseline="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
        <p:nvSpPr>
          <p:cNvPr id="37" name="Textplatzhalter 2"/>
          <p:cNvSpPr>
            <a:spLocks noGrp="1"/>
          </p:cNvSpPr>
          <p:nvPr>
            <p:ph type="body" sz="quarter" idx="30" hasCustomPrompt="1"/>
          </p:nvPr>
        </p:nvSpPr>
        <p:spPr>
          <a:xfrm>
            <a:off x="7183170" y="1628775"/>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58" name="Bildplatzhalter 8"/>
          <p:cNvSpPr>
            <a:spLocks noGrp="1"/>
          </p:cNvSpPr>
          <p:nvPr>
            <p:ph type="pic" sz="quarter" idx="40"/>
          </p:nvPr>
        </p:nvSpPr>
        <p:spPr>
          <a:xfrm>
            <a:off x="5813926" y="1989138"/>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59" name="Textplatzhalter 2"/>
          <p:cNvSpPr>
            <a:spLocks noGrp="1"/>
          </p:cNvSpPr>
          <p:nvPr>
            <p:ph type="body" sz="quarter" idx="41" hasCustomPrompt="1"/>
          </p:nvPr>
        </p:nvSpPr>
        <p:spPr>
          <a:xfrm>
            <a:off x="5813926" y="1633447"/>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0" name="Bildplatzhalter 8"/>
          <p:cNvSpPr>
            <a:spLocks noGrp="1"/>
          </p:cNvSpPr>
          <p:nvPr>
            <p:ph type="pic" sz="quarter" idx="42"/>
          </p:nvPr>
        </p:nvSpPr>
        <p:spPr>
          <a:xfrm>
            <a:off x="4447908" y="1987641"/>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61" name="Textplatzhalter 2"/>
          <p:cNvSpPr>
            <a:spLocks noGrp="1"/>
          </p:cNvSpPr>
          <p:nvPr>
            <p:ph type="body" sz="quarter" idx="43" hasCustomPrompt="1"/>
          </p:nvPr>
        </p:nvSpPr>
        <p:spPr>
          <a:xfrm>
            <a:off x="4447908" y="1628775"/>
            <a:ext cx="1295400" cy="360363"/>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2" name="Bildplatzhalter 8"/>
          <p:cNvSpPr>
            <a:spLocks noGrp="1"/>
          </p:cNvSpPr>
          <p:nvPr>
            <p:ph type="pic" sz="quarter" idx="44"/>
          </p:nvPr>
        </p:nvSpPr>
        <p:spPr>
          <a:xfrm>
            <a:off x="3077101" y="1989138"/>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63" name="Textplatzhalter 2"/>
          <p:cNvSpPr>
            <a:spLocks noGrp="1"/>
          </p:cNvSpPr>
          <p:nvPr>
            <p:ph type="body" sz="quarter" idx="45" hasCustomPrompt="1"/>
          </p:nvPr>
        </p:nvSpPr>
        <p:spPr>
          <a:xfrm>
            <a:off x="3077101" y="1633447"/>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4" name="Bildplatzhalter 8"/>
          <p:cNvSpPr>
            <a:spLocks noGrp="1"/>
          </p:cNvSpPr>
          <p:nvPr>
            <p:ph type="pic" sz="quarter" idx="46"/>
          </p:nvPr>
        </p:nvSpPr>
        <p:spPr>
          <a:xfrm>
            <a:off x="1708689" y="1989138"/>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65" name="Textplatzhalter 2"/>
          <p:cNvSpPr>
            <a:spLocks noGrp="1"/>
          </p:cNvSpPr>
          <p:nvPr>
            <p:ph type="body" sz="quarter" idx="47" hasCustomPrompt="1"/>
          </p:nvPr>
        </p:nvSpPr>
        <p:spPr>
          <a:xfrm>
            <a:off x="1708689" y="1633447"/>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25" name="Bildplatzhalter 8"/>
          <p:cNvSpPr>
            <a:spLocks noGrp="1"/>
          </p:cNvSpPr>
          <p:nvPr>
            <p:ph type="pic" sz="quarter" idx="48"/>
          </p:nvPr>
        </p:nvSpPr>
        <p:spPr>
          <a:xfrm>
            <a:off x="339619" y="1984491"/>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26" name="Textplatzhalter 2"/>
          <p:cNvSpPr>
            <a:spLocks noGrp="1"/>
          </p:cNvSpPr>
          <p:nvPr>
            <p:ph type="body" sz="quarter" idx="49" hasCustomPrompt="1"/>
          </p:nvPr>
        </p:nvSpPr>
        <p:spPr>
          <a:xfrm>
            <a:off x="339619" y="1628800"/>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67" name="Textplatzhalter 2"/>
          <p:cNvSpPr>
            <a:spLocks noGrp="1"/>
          </p:cNvSpPr>
          <p:nvPr>
            <p:ph type="body" sz="quarter" idx="25" hasCustomPrompt="1"/>
          </p:nvPr>
        </p:nvSpPr>
        <p:spPr>
          <a:xfrm>
            <a:off x="338589" y="3027015"/>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68" name="Textplatzhalter 2"/>
          <p:cNvSpPr>
            <a:spLocks noGrp="1"/>
          </p:cNvSpPr>
          <p:nvPr>
            <p:ph type="body" sz="quarter" idx="74" hasCustomPrompt="1"/>
          </p:nvPr>
        </p:nvSpPr>
        <p:spPr>
          <a:xfrm>
            <a:off x="1715495" y="3034134"/>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72" name="Textplatzhalter 2"/>
          <p:cNvSpPr>
            <a:spLocks noGrp="1"/>
          </p:cNvSpPr>
          <p:nvPr>
            <p:ph type="body" sz="quarter" idx="78" hasCustomPrompt="1"/>
          </p:nvPr>
        </p:nvSpPr>
        <p:spPr>
          <a:xfrm>
            <a:off x="3078884" y="3030293"/>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73" name="Textplatzhalter 2"/>
          <p:cNvSpPr>
            <a:spLocks noGrp="1"/>
          </p:cNvSpPr>
          <p:nvPr>
            <p:ph type="body" sz="quarter" idx="79" hasCustomPrompt="1"/>
          </p:nvPr>
        </p:nvSpPr>
        <p:spPr>
          <a:xfrm>
            <a:off x="4450209" y="3027685"/>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74" name="Textplatzhalter 2"/>
          <p:cNvSpPr>
            <a:spLocks noGrp="1"/>
          </p:cNvSpPr>
          <p:nvPr>
            <p:ph type="body" sz="quarter" idx="80" hasCustomPrompt="1"/>
          </p:nvPr>
        </p:nvSpPr>
        <p:spPr>
          <a:xfrm>
            <a:off x="5812011" y="3025527"/>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75" name="Textplatzhalter 2"/>
          <p:cNvSpPr>
            <a:spLocks noGrp="1"/>
          </p:cNvSpPr>
          <p:nvPr>
            <p:ph type="body" sz="quarter" idx="81" hasCustomPrompt="1"/>
          </p:nvPr>
        </p:nvSpPr>
        <p:spPr>
          <a:xfrm>
            <a:off x="7186192" y="3025527"/>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76" name="Bildplatzhalter 8"/>
          <p:cNvSpPr>
            <a:spLocks noGrp="1"/>
          </p:cNvSpPr>
          <p:nvPr>
            <p:ph type="pic" sz="quarter" idx="82"/>
          </p:nvPr>
        </p:nvSpPr>
        <p:spPr>
          <a:xfrm>
            <a:off x="7166161" y="3566740"/>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77" name="Textplatzhalter 2"/>
          <p:cNvSpPr>
            <a:spLocks noGrp="1"/>
          </p:cNvSpPr>
          <p:nvPr>
            <p:ph type="body" sz="quarter" idx="83" hasCustomPrompt="1"/>
          </p:nvPr>
        </p:nvSpPr>
        <p:spPr>
          <a:xfrm>
            <a:off x="7166161" y="3211049"/>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78" name="Bildplatzhalter 8"/>
          <p:cNvSpPr>
            <a:spLocks noGrp="1"/>
          </p:cNvSpPr>
          <p:nvPr>
            <p:ph type="pic" sz="quarter" idx="84"/>
          </p:nvPr>
        </p:nvSpPr>
        <p:spPr>
          <a:xfrm>
            <a:off x="5796917" y="3571412"/>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79" name="Textplatzhalter 2"/>
          <p:cNvSpPr>
            <a:spLocks noGrp="1"/>
          </p:cNvSpPr>
          <p:nvPr>
            <p:ph type="body" sz="quarter" idx="85" hasCustomPrompt="1"/>
          </p:nvPr>
        </p:nvSpPr>
        <p:spPr>
          <a:xfrm>
            <a:off x="5796917" y="3215721"/>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80" name="Bildplatzhalter 8"/>
          <p:cNvSpPr>
            <a:spLocks noGrp="1"/>
          </p:cNvSpPr>
          <p:nvPr>
            <p:ph type="pic" sz="quarter" idx="86"/>
          </p:nvPr>
        </p:nvSpPr>
        <p:spPr>
          <a:xfrm>
            <a:off x="4430899" y="3569915"/>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81" name="Textplatzhalter 2"/>
          <p:cNvSpPr>
            <a:spLocks noGrp="1"/>
          </p:cNvSpPr>
          <p:nvPr>
            <p:ph type="body" sz="quarter" idx="87" hasCustomPrompt="1"/>
          </p:nvPr>
        </p:nvSpPr>
        <p:spPr>
          <a:xfrm>
            <a:off x="4430899" y="3211049"/>
            <a:ext cx="1295400" cy="360363"/>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82" name="Bildplatzhalter 8"/>
          <p:cNvSpPr>
            <a:spLocks noGrp="1"/>
          </p:cNvSpPr>
          <p:nvPr>
            <p:ph type="pic" sz="quarter" idx="88"/>
          </p:nvPr>
        </p:nvSpPr>
        <p:spPr>
          <a:xfrm>
            <a:off x="3060092" y="3571412"/>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83" name="Textplatzhalter 2"/>
          <p:cNvSpPr>
            <a:spLocks noGrp="1"/>
          </p:cNvSpPr>
          <p:nvPr>
            <p:ph type="body" sz="quarter" idx="89" hasCustomPrompt="1"/>
          </p:nvPr>
        </p:nvSpPr>
        <p:spPr>
          <a:xfrm>
            <a:off x="3060092" y="3215721"/>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84" name="Bildplatzhalter 8"/>
          <p:cNvSpPr>
            <a:spLocks noGrp="1"/>
          </p:cNvSpPr>
          <p:nvPr>
            <p:ph type="pic" sz="quarter" idx="90"/>
          </p:nvPr>
        </p:nvSpPr>
        <p:spPr>
          <a:xfrm>
            <a:off x="1691680" y="3571412"/>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85" name="Textplatzhalter 2"/>
          <p:cNvSpPr>
            <a:spLocks noGrp="1"/>
          </p:cNvSpPr>
          <p:nvPr>
            <p:ph type="body" sz="quarter" idx="91" hasCustomPrompt="1"/>
          </p:nvPr>
        </p:nvSpPr>
        <p:spPr>
          <a:xfrm>
            <a:off x="1691680" y="3215721"/>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86" name="Bildplatzhalter 8"/>
          <p:cNvSpPr>
            <a:spLocks noGrp="1"/>
          </p:cNvSpPr>
          <p:nvPr>
            <p:ph type="pic" sz="quarter" idx="92"/>
          </p:nvPr>
        </p:nvSpPr>
        <p:spPr>
          <a:xfrm>
            <a:off x="322610" y="3566765"/>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87" name="Textplatzhalter 2"/>
          <p:cNvSpPr>
            <a:spLocks noGrp="1"/>
          </p:cNvSpPr>
          <p:nvPr>
            <p:ph type="body" sz="quarter" idx="93" hasCustomPrompt="1"/>
          </p:nvPr>
        </p:nvSpPr>
        <p:spPr>
          <a:xfrm>
            <a:off x="322610" y="3211074"/>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88" name="Textplatzhalter 2"/>
          <p:cNvSpPr>
            <a:spLocks noGrp="1"/>
          </p:cNvSpPr>
          <p:nvPr>
            <p:ph type="body" sz="quarter" idx="94" hasCustomPrompt="1"/>
          </p:nvPr>
        </p:nvSpPr>
        <p:spPr>
          <a:xfrm>
            <a:off x="321580" y="4609289"/>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89" name="Textplatzhalter 2"/>
          <p:cNvSpPr>
            <a:spLocks noGrp="1"/>
          </p:cNvSpPr>
          <p:nvPr>
            <p:ph type="body" sz="quarter" idx="95" hasCustomPrompt="1"/>
          </p:nvPr>
        </p:nvSpPr>
        <p:spPr>
          <a:xfrm>
            <a:off x="1698486" y="4616408"/>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90" name="Textplatzhalter 2"/>
          <p:cNvSpPr>
            <a:spLocks noGrp="1"/>
          </p:cNvSpPr>
          <p:nvPr>
            <p:ph type="body" sz="quarter" idx="96" hasCustomPrompt="1"/>
          </p:nvPr>
        </p:nvSpPr>
        <p:spPr>
          <a:xfrm>
            <a:off x="3061875" y="4612567"/>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91" name="Textplatzhalter 2"/>
          <p:cNvSpPr>
            <a:spLocks noGrp="1"/>
          </p:cNvSpPr>
          <p:nvPr>
            <p:ph type="body" sz="quarter" idx="97" hasCustomPrompt="1"/>
          </p:nvPr>
        </p:nvSpPr>
        <p:spPr>
          <a:xfrm>
            <a:off x="4433200" y="4609959"/>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92" name="Textplatzhalter 2"/>
          <p:cNvSpPr>
            <a:spLocks noGrp="1"/>
          </p:cNvSpPr>
          <p:nvPr>
            <p:ph type="body" sz="quarter" idx="98" hasCustomPrompt="1"/>
          </p:nvPr>
        </p:nvSpPr>
        <p:spPr>
          <a:xfrm>
            <a:off x="5795002" y="4607801"/>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93" name="Textplatzhalter 2"/>
          <p:cNvSpPr>
            <a:spLocks noGrp="1"/>
          </p:cNvSpPr>
          <p:nvPr>
            <p:ph type="body" sz="quarter" idx="99" hasCustomPrompt="1"/>
          </p:nvPr>
        </p:nvSpPr>
        <p:spPr>
          <a:xfrm>
            <a:off x="7169183" y="4607801"/>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94" name="Bildplatzhalter 8"/>
          <p:cNvSpPr>
            <a:spLocks noGrp="1"/>
          </p:cNvSpPr>
          <p:nvPr>
            <p:ph type="pic" sz="quarter" idx="100"/>
          </p:nvPr>
        </p:nvSpPr>
        <p:spPr>
          <a:xfrm>
            <a:off x="7166161" y="5178885"/>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95" name="Textplatzhalter 2"/>
          <p:cNvSpPr>
            <a:spLocks noGrp="1"/>
          </p:cNvSpPr>
          <p:nvPr>
            <p:ph type="body" sz="quarter" idx="101" hasCustomPrompt="1"/>
          </p:nvPr>
        </p:nvSpPr>
        <p:spPr>
          <a:xfrm>
            <a:off x="7166161" y="4823194"/>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96" name="Bildplatzhalter 8"/>
          <p:cNvSpPr>
            <a:spLocks noGrp="1"/>
          </p:cNvSpPr>
          <p:nvPr>
            <p:ph type="pic" sz="quarter" idx="102"/>
          </p:nvPr>
        </p:nvSpPr>
        <p:spPr>
          <a:xfrm>
            <a:off x="5796917" y="5183557"/>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97" name="Textplatzhalter 2"/>
          <p:cNvSpPr>
            <a:spLocks noGrp="1"/>
          </p:cNvSpPr>
          <p:nvPr>
            <p:ph type="body" sz="quarter" idx="103" hasCustomPrompt="1"/>
          </p:nvPr>
        </p:nvSpPr>
        <p:spPr>
          <a:xfrm>
            <a:off x="5796917" y="4827866"/>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98" name="Bildplatzhalter 8"/>
          <p:cNvSpPr>
            <a:spLocks noGrp="1"/>
          </p:cNvSpPr>
          <p:nvPr>
            <p:ph type="pic" sz="quarter" idx="104"/>
          </p:nvPr>
        </p:nvSpPr>
        <p:spPr>
          <a:xfrm>
            <a:off x="4430899" y="5182060"/>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99" name="Textplatzhalter 2"/>
          <p:cNvSpPr>
            <a:spLocks noGrp="1"/>
          </p:cNvSpPr>
          <p:nvPr>
            <p:ph type="body" sz="quarter" idx="105" hasCustomPrompt="1"/>
          </p:nvPr>
        </p:nvSpPr>
        <p:spPr>
          <a:xfrm>
            <a:off x="4430899" y="4823194"/>
            <a:ext cx="1295400" cy="360363"/>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100" name="Bildplatzhalter 8"/>
          <p:cNvSpPr>
            <a:spLocks noGrp="1"/>
          </p:cNvSpPr>
          <p:nvPr>
            <p:ph type="pic" sz="quarter" idx="106"/>
          </p:nvPr>
        </p:nvSpPr>
        <p:spPr>
          <a:xfrm>
            <a:off x="3060092" y="5183557"/>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101" name="Textplatzhalter 2"/>
          <p:cNvSpPr>
            <a:spLocks noGrp="1"/>
          </p:cNvSpPr>
          <p:nvPr>
            <p:ph type="body" sz="quarter" idx="107" hasCustomPrompt="1"/>
          </p:nvPr>
        </p:nvSpPr>
        <p:spPr>
          <a:xfrm>
            <a:off x="3060092" y="4827866"/>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102" name="Bildplatzhalter 8"/>
          <p:cNvSpPr>
            <a:spLocks noGrp="1"/>
          </p:cNvSpPr>
          <p:nvPr>
            <p:ph type="pic" sz="quarter" idx="108"/>
          </p:nvPr>
        </p:nvSpPr>
        <p:spPr>
          <a:xfrm>
            <a:off x="1691680" y="5183557"/>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103" name="Textplatzhalter 2"/>
          <p:cNvSpPr>
            <a:spLocks noGrp="1"/>
          </p:cNvSpPr>
          <p:nvPr>
            <p:ph type="body" sz="quarter" idx="109" hasCustomPrompt="1"/>
          </p:nvPr>
        </p:nvSpPr>
        <p:spPr>
          <a:xfrm>
            <a:off x="1691680" y="4827866"/>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104" name="Bildplatzhalter 8"/>
          <p:cNvSpPr>
            <a:spLocks noGrp="1"/>
          </p:cNvSpPr>
          <p:nvPr>
            <p:ph type="pic" sz="quarter" idx="110"/>
          </p:nvPr>
        </p:nvSpPr>
        <p:spPr>
          <a:xfrm>
            <a:off x="322610" y="5178910"/>
            <a:ext cx="1295400" cy="1008062"/>
          </a:xfrm>
          <a:prstGeom prst="rect">
            <a:avLst/>
          </a:prstGeom>
          <a:solidFill>
            <a:schemeClr val="bg1">
              <a:lumMod val="95000"/>
            </a:schemeClr>
          </a:solidFill>
        </p:spPr>
        <p:txBody>
          <a:bodyPr lIns="36000" tIns="36000" rIns="36000" bIns="36000"/>
          <a:lstStyle>
            <a:lvl1pPr marL="0" indent="0">
              <a:buNone/>
              <a:defRPr sz="1200"/>
            </a:lvl1pPr>
          </a:lstStyle>
          <a:p>
            <a:r>
              <a:rPr lang="de-DE" noProof="0" dirty="0"/>
              <a:t>Bild durch Klicken auf Symbol hinzufügen</a:t>
            </a:r>
            <a:endParaRPr lang="de-CH" noProof="0" dirty="0"/>
          </a:p>
        </p:txBody>
      </p:sp>
      <p:sp>
        <p:nvSpPr>
          <p:cNvPr id="105" name="Textplatzhalter 2"/>
          <p:cNvSpPr>
            <a:spLocks noGrp="1"/>
          </p:cNvSpPr>
          <p:nvPr>
            <p:ph type="body" sz="quarter" idx="111" hasCustomPrompt="1"/>
          </p:nvPr>
        </p:nvSpPr>
        <p:spPr>
          <a:xfrm>
            <a:off x="322610" y="4823219"/>
            <a:ext cx="1295400" cy="355691"/>
          </a:xfrm>
          <a:prstGeom prst="rect">
            <a:avLst/>
          </a:prstGeom>
          <a:solidFill>
            <a:schemeClr val="accent1"/>
          </a:solidFill>
        </p:spPr>
        <p:txBody>
          <a:bodyPr lIns="54000" tIns="18000" rIns="54000" bIns="18000">
            <a:noAutofit/>
          </a:bodyPr>
          <a:lstStyle>
            <a:lvl1pPr marL="0" indent="0">
              <a:lnSpc>
                <a:spcPct val="105000"/>
              </a:lnSpc>
              <a:buClr>
                <a:schemeClr val="accent1"/>
              </a:buClr>
              <a:buFont typeface="Arial" panose="020B0604020202020204" pitchFamily="34" charset="0"/>
              <a:buNone/>
              <a:defRPr sz="1000" b="1" i="0">
                <a:solidFill>
                  <a:schemeClr val="bg1"/>
                </a:solidFill>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Objektname</a:t>
            </a:r>
            <a:br>
              <a:rPr lang="de-CH" noProof="0" dirty="0"/>
            </a:br>
            <a:r>
              <a:rPr lang="de-CH" noProof="0" dirty="0"/>
              <a:t>Standort</a:t>
            </a:r>
          </a:p>
        </p:txBody>
      </p:sp>
      <p:sp>
        <p:nvSpPr>
          <p:cNvPr id="106" name="Textplatzhalter 2"/>
          <p:cNvSpPr>
            <a:spLocks noGrp="1"/>
          </p:cNvSpPr>
          <p:nvPr>
            <p:ph type="body" sz="quarter" idx="112" hasCustomPrompt="1"/>
          </p:nvPr>
        </p:nvSpPr>
        <p:spPr>
          <a:xfrm>
            <a:off x="321580" y="6221434"/>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07" name="Textplatzhalter 2"/>
          <p:cNvSpPr>
            <a:spLocks noGrp="1"/>
          </p:cNvSpPr>
          <p:nvPr>
            <p:ph type="body" sz="quarter" idx="113" hasCustomPrompt="1"/>
          </p:nvPr>
        </p:nvSpPr>
        <p:spPr>
          <a:xfrm>
            <a:off x="1698486" y="6228553"/>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08" name="Textplatzhalter 2"/>
          <p:cNvSpPr>
            <a:spLocks noGrp="1"/>
          </p:cNvSpPr>
          <p:nvPr>
            <p:ph type="body" sz="quarter" idx="114" hasCustomPrompt="1"/>
          </p:nvPr>
        </p:nvSpPr>
        <p:spPr>
          <a:xfrm>
            <a:off x="3061875" y="6224712"/>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09" name="Textplatzhalter 2"/>
          <p:cNvSpPr>
            <a:spLocks noGrp="1"/>
          </p:cNvSpPr>
          <p:nvPr>
            <p:ph type="body" sz="quarter" idx="115" hasCustomPrompt="1"/>
          </p:nvPr>
        </p:nvSpPr>
        <p:spPr>
          <a:xfrm>
            <a:off x="4433200" y="6222104"/>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10" name="Textplatzhalter 2"/>
          <p:cNvSpPr>
            <a:spLocks noGrp="1"/>
          </p:cNvSpPr>
          <p:nvPr>
            <p:ph type="body" sz="quarter" idx="116" hasCustomPrompt="1"/>
          </p:nvPr>
        </p:nvSpPr>
        <p:spPr>
          <a:xfrm>
            <a:off x="5795002" y="6219946"/>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11" name="Textplatzhalter 2"/>
          <p:cNvSpPr>
            <a:spLocks noGrp="1"/>
          </p:cNvSpPr>
          <p:nvPr>
            <p:ph type="body" sz="quarter" idx="117" hasCustomPrompt="1"/>
          </p:nvPr>
        </p:nvSpPr>
        <p:spPr>
          <a:xfrm>
            <a:off x="7169183" y="6219946"/>
            <a:ext cx="1295822" cy="152775"/>
          </a:xfrm>
          <a:prstGeom prst="rect">
            <a:avLst/>
          </a:prstGeom>
        </p:spPr>
        <p:txBody>
          <a:bodyPr lIns="0" tIns="0" rIns="0" bIns="0"/>
          <a:lstStyle>
            <a:lvl1pPr marL="0" indent="0">
              <a:buFont typeface="Symbol" panose="05050102010706020507" pitchFamily="18" charset="2"/>
              <a:buNone/>
              <a:defRPr sz="85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Tree>
    <p:extLst>
      <p:ext uri="{BB962C8B-B14F-4D97-AF65-F5344CB8AC3E}">
        <p14:creationId xmlns:p14="http://schemas.microsoft.com/office/powerpoint/2010/main" val="4098017690"/>
      </p:ext>
    </p:extLst>
  </p:cSld>
  <p:clrMapOvr>
    <a:masterClrMapping/>
  </p:clrMapOvr>
  <p:extLst mod="1">
    <p:ext uri="{DCECCB84-F9BA-43D5-87BE-67443E8EF086}">
      <p15:sldGuideLst xmlns="" xmlns:p15="http://schemas.microsoft.com/office/powerpoint/2012/main">
        <p15:guide id="1" orient="horz" pos="1026" userDrawn="1">
          <p15:clr>
            <a:srgbClr val="FBAE40"/>
          </p15:clr>
        </p15:guide>
        <p15:guide id="2" orient="horz" pos="3748">
          <p15:clr>
            <a:srgbClr val="FBAE40"/>
          </p15:clr>
        </p15:guide>
        <p15:guide id="3" orient="horz" pos="663">
          <p15:clr>
            <a:srgbClr val="FBAE40"/>
          </p15:clr>
        </p15:guide>
        <p15:guide id="5" pos="4740" userDrawn="1">
          <p15:clr>
            <a:srgbClr val="FBAE40"/>
          </p15:clr>
        </p15:guide>
        <p15:guide id="6" pos="4694" userDrawn="1">
          <p15:clr>
            <a:srgbClr val="FBAE40"/>
          </p15:clr>
        </p15:guide>
        <p15:guide id="7" orient="horz" pos="1888" userDrawn="1">
          <p15:clr>
            <a:srgbClr val="FBAE40"/>
          </p15:clr>
        </p15:guide>
        <p15:guide id="8" orient="horz" pos="1253" userDrawn="1">
          <p15:clr>
            <a:srgbClr val="FBAE40"/>
          </p15:clr>
        </p15:guide>
        <p15:guide id="10" pos="3016" userDrawn="1">
          <p15:clr>
            <a:srgbClr val="FBAE40"/>
          </p15:clr>
        </p15:guide>
        <p15:guide id="11" pos="1292" userDrawn="1">
          <p15:clr>
            <a:srgbClr val="FBAE40"/>
          </p15:clr>
        </p15:guide>
        <p15:guide id="12" pos="2154" userDrawn="1">
          <p15:clr>
            <a:srgbClr val="FBAE40"/>
          </p15:clr>
        </p15:guide>
        <p15:guide id="13" pos="3878" userDrawn="1">
          <p15:clr>
            <a:srgbClr val="FBAE40"/>
          </p15:clr>
        </p15:guide>
        <p15:guide id="14" orient="horz" pos="1933" userDrawn="1">
          <p15:clr>
            <a:srgbClr val="FBAE40"/>
          </p15:clr>
        </p15:guide>
        <p15:guide id="15" pos="3833" userDrawn="1">
          <p15:clr>
            <a:srgbClr val="FBAE40"/>
          </p15:clr>
        </p15:guide>
        <p15:guide id="16" pos="2971" userDrawn="1">
          <p15:clr>
            <a:srgbClr val="FBAE40"/>
          </p15:clr>
        </p15:guide>
        <p15:guide id="17" pos="2109" userDrawn="1">
          <p15:clr>
            <a:srgbClr val="FBAE40"/>
          </p15:clr>
        </p15:guide>
        <p15:guide id="18" pos="124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rträts mit Text (zw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801CFE14-1328-470A-BABA-C3F1B9733AF9}"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sp>
        <p:nvSpPr>
          <p:cNvPr id="3" name="Textplatzhalter 2"/>
          <p:cNvSpPr>
            <a:spLocks noGrp="1"/>
          </p:cNvSpPr>
          <p:nvPr>
            <p:ph type="body" sz="quarter" idx="19" hasCustomPrompt="1"/>
          </p:nvPr>
        </p:nvSpPr>
        <p:spPr>
          <a:xfrm>
            <a:off x="1692275" y="1596001"/>
            <a:ext cx="2735263" cy="1328174"/>
          </a:xfrm>
          <a:prstGeom prst="rect">
            <a:avLst/>
          </a:prstGeom>
        </p:spPr>
        <p:txBody>
          <a:bodyPr lIns="0" tIns="0" rIns="0" bIns="0"/>
          <a:lstStyle>
            <a:lvl1pPr marL="0" indent="0">
              <a:lnSpc>
                <a:spcPct val="105000"/>
              </a:lnSpc>
              <a:buClr>
                <a:schemeClr val="accent1"/>
              </a:buClr>
              <a:buFont typeface="Arial" panose="020B0604020202020204" pitchFamily="34" charset="0"/>
              <a:buNone/>
              <a:defRPr sz="1600" b="0" i="0">
                <a:latin typeface="+mj-lt"/>
                <a:cs typeface="Times New Roman" panose="02020603050405020304" pitchFamily="18" charset="0"/>
              </a:defRPr>
            </a:lvl1pPr>
            <a:lvl2pPr marL="177800" indent="-177800">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2pPr>
            <a:lvl3pPr marL="449263" indent="-271463">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a:t>
            </a:r>
          </a:p>
          <a:p>
            <a:pPr lvl="1"/>
            <a:r>
              <a:rPr lang="de-CH" noProof="0" dirty="0"/>
              <a:t>Zweite Ebene</a:t>
            </a:r>
          </a:p>
          <a:p>
            <a:pPr lvl="2"/>
            <a:r>
              <a:rPr lang="de-CH" noProof="0" dirty="0"/>
              <a:t>Dritte Ebene</a:t>
            </a:r>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4" name="Bildplatzhalter 8"/>
          <p:cNvSpPr>
            <a:spLocks noGrp="1"/>
          </p:cNvSpPr>
          <p:nvPr>
            <p:ph type="pic" sz="quarter" idx="14"/>
          </p:nvPr>
        </p:nvSpPr>
        <p:spPr>
          <a:xfrm>
            <a:off x="323150" y="1628775"/>
            <a:ext cx="1144349" cy="1295999"/>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25" name="Bildplatzhalter 8"/>
          <p:cNvSpPr>
            <a:spLocks noGrp="1"/>
          </p:cNvSpPr>
          <p:nvPr>
            <p:ph type="pic" sz="quarter" idx="27"/>
          </p:nvPr>
        </p:nvSpPr>
        <p:spPr>
          <a:xfrm>
            <a:off x="323850" y="3141663"/>
            <a:ext cx="1144349" cy="1295401"/>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26" name="Bildplatzhalter 8"/>
          <p:cNvSpPr>
            <a:spLocks noGrp="1"/>
          </p:cNvSpPr>
          <p:nvPr>
            <p:ph type="pic" sz="quarter" idx="28"/>
          </p:nvPr>
        </p:nvSpPr>
        <p:spPr>
          <a:xfrm>
            <a:off x="323149" y="4652963"/>
            <a:ext cx="1144349" cy="1296987"/>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34" name="Bildplatzhalter 8"/>
          <p:cNvSpPr>
            <a:spLocks noGrp="1"/>
          </p:cNvSpPr>
          <p:nvPr>
            <p:ph type="pic" sz="quarter" idx="29"/>
          </p:nvPr>
        </p:nvSpPr>
        <p:spPr>
          <a:xfrm>
            <a:off x="4716463" y="1628775"/>
            <a:ext cx="1144349" cy="1295999"/>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35" name="Bildplatzhalter 8"/>
          <p:cNvSpPr>
            <a:spLocks noGrp="1"/>
          </p:cNvSpPr>
          <p:nvPr>
            <p:ph type="pic" sz="quarter" idx="30"/>
          </p:nvPr>
        </p:nvSpPr>
        <p:spPr>
          <a:xfrm>
            <a:off x="4717163" y="3141663"/>
            <a:ext cx="1144349" cy="1295401"/>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36" name="Bildplatzhalter 8"/>
          <p:cNvSpPr>
            <a:spLocks noGrp="1"/>
          </p:cNvSpPr>
          <p:nvPr>
            <p:ph type="pic" sz="quarter" idx="31"/>
          </p:nvPr>
        </p:nvSpPr>
        <p:spPr>
          <a:xfrm>
            <a:off x="4716462" y="4652963"/>
            <a:ext cx="1144349" cy="1296987"/>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37" name="Textplatzhalter 2"/>
          <p:cNvSpPr>
            <a:spLocks noGrp="1"/>
          </p:cNvSpPr>
          <p:nvPr>
            <p:ph type="body" sz="quarter" idx="32" hasCustomPrompt="1"/>
          </p:nvPr>
        </p:nvSpPr>
        <p:spPr>
          <a:xfrm>
            <a:off x="1692275" y="3108290"/>
            <a:ext cx="2735263" cy="1328773"/>
          </a:xfrm>
          <a:prstGeom prst="rect">
            <a:avLst/>
          </a:prstGeom>
        </p:spPr>
        <p:txBody>
          <a:bodyPr lIns="0" tIns="0" rIns="0" bIns="0"/>
          <a:lstStyle>
            <a:lvl1pPr marL="0" indent="0">
              <a:lnSpc>
                <a:spcPct val="105000"/>
              </a:lnSpc>
              <a:buClr>
                <a:schemeClr val="accent1"/>
              </a:buClr>
              <a:buFont typeface="Arial" panose="020B0604020202020204" pitchFamily="34" charset="0"/>
              <a:buNone/>
              <a:defRPr sz="1600" b="0" i="0">
                <a:latin typeface="+mj-lt"/>
                <a:cs typeface="Times New Roman" panose="02020603050405020304" pitchFamily="18" charset="0"/>
              </a:defRPr>
            </a:lvl1pPr>
            <a:lvl2pPr marL="177800" indent="-177800">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2pPr>
            <a:lvl3pPr marL="449263" indent="-271463">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a:t>
            </a:r>
          </a:p>
          <a:p>
            <a:pPr lvl="1"/>
            <a:r>
              <a:rPr lang="de-CH" noProof="0" dirty="0"/>
              <a:t>Zweite Ebene</a:t>
            </a:r>
          </a:p>
          <a:p>
            <a:pPr lvl="2"/>
            <a:r>
              <a:rPr lang="de-CH" noProof="0" dirty="0"/>
              <a:t>Dritte Ebene</a:t>
            </a:r>
          </a:p>
        </p:txBody>
      </p:sp>
      <p:sp>
        <p:nvSpPr>
          <p:cNvPr id="38" name="Textplatzhalter 2"/>
          <p:cNvSpPr>
            <a:spLocks noGrp="1"/>
          </p:cNvSpPr>
          <p:nvPr>
            <p:ph type="body" sz="quarter" idx="33" hasCustomPrompt="1"/>
          </p:nvPr>
        </p:nvSpPr>
        <p:spPr>
          <a:xfrm>
            <a:off x="1692275" y="4621176"/>
            <a:ext cx="2735263" cy="1328774"/>
          </a:xfrm>
          <a:prstGeom prst="rect">
            <a:avLst/>
          </a:prstGeom>
        </p:spPr>
        <p:txBody>
          <a:bodyPr lIns="0" tIns="0" rIns="0" bIns="0"/>
          <a:lstStyle>
            <a:lvl1pPr marL="0" indent="0">
              <a:lnSpc>
                <a:spcPct val="105000"/>
              </a:lnSpc>
              <a:buClr>
                <a:schemeClr val="accent1"/>
              </a:buClr>
              <a:buFont typeface="Arial" panose="020B0604020202020204" pitchFamily="34" charset="0"/>
              <a:buNone/>
              <a:defRPr sz="1600" b="0" i="0">
                <a:latin typeface="+mj-lt"/>
                <a:cs typeface="Times New Roman" panose="02020603050405020304" pitchFamily="18" charset="0"/>
              </a:defRPr>
            </a:lvl1pPr>
            <a:lvl2pPr marL="177800" indent="-177800">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2pPr>
            <a:lvl3pPr marL="449263" indent="-271463">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a:t>
            </a:r>
          </a:p>
          <a:p>
            <a:pPr lvl="1"/>
            <a:r>
              <a:rPr lang="de-CH" noProof="0" dirty="0"/>
              <a:t>Zweite Ebene</a:t>
            </a:r>
          </a:p>
          <a:p>
            <a:pPr lvl="2"/>
            <a:r>
              <a:rPr lang="de-CH" noProof="0" dirty="0"/>
              <a:t>Dritte Ebene</a:t>
            </a:r>
          </a:p>
        </p:txBody>
      </p:sp>
      <p:sp>
        <p:nvSpPr>
          <p:cNvPr id="42" name="Textplatzhalter 2"/>
          <p:cNvSpPr>
            <a:spLocks noGrp="1"/>
          </p:cNvSpPr>
          <p:nvPr>
            <p:ph type="body" sz="quarter" idx="34" hasCustomPrompt="1"/>
          </p:nvPr>
        </p:nvSpPr>
        <p:spPr>
          <a:xfrm>
            <a:off x="6084887" y="1602462"/>
            <a:ext cx="2735263" cy="1321713"/>
          </a:xfrm>
          <a:prstGeom prst="rect">
            <a:avLst/>
          </a:prstGeom>
        </p:spPr>
        <p:txBody>
          <a:bodyPr lIns="0" tIns="0" rIns="0" bIns="0"/>
          <a:lstStyle>
            <a:lvl1pPr marL="0" indent="0">
              <a:lnSpc>
                <a:spcPct val="105000"/>
              </a:lnSpc>
              <a:buClr>
                <a:schemeClr val="accent1"/>
              </a:buClr>
              <a:buFont typeface="Arial" panose="020B0604020202020204" pitchFamily="34" charset="0"/>
              <a:buNone/>
              <a:defRPr sz="1600" b="0" i="0">
                <a:latin typeface="+mj-lt"/>
                <a:cs typeface="Times New Roman" panose="02020603050405020304" pitchFamily="18" charset="0"/>
              </a:defRPr>
            </a:lvl1pPr>
            <a:lvl2pPr marL="177800" indent="-177800">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2pPr>
            <a:lvl3pPr marL="449263" indent="-271463">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a:t>
            </a:r>
          </a:p>
          <a:p>
            <a:pPr lvl="1"/>
            <a:r>
              <a:rPr lang="de-CH" noProof="0" dirty="0"/>
              <a:t>Zweite Ebene</a:t>
            </a:r>
          </a:p>
          <a:p>
            <a:pPr lvl="2"/>
            <a:r>
              <a:rPr lang="de-CH" noProof="0" dirty="0"/>
              <a:t>Dritte Ebene</a:t>
            </a:r>
          </a:p>
        </p:txBody>
      </p:sp>
      <p:sp>
        <p:nvSpPr>
          <p:cNvPr id="43" name="Textplatzhalter 2"/>
          <p:cNvSpPr>
            <a:spLocks noGrp="1"/>
          </p:cNvSpPr>
          <p:nvPr>
            <p:ph type="body" sz="quarter" idx="35" hasCustomPrompt="1"/>
          </p:nvPr>
        </p:nvSpPr>
        <p:spPr>
          <a:xfrm>
            <a:off x="6084887" y="3114751"/>
            <a:ext cx="2735263" cy="1322313"/>
          </a:xfrm>
          <a:prstGeom prst="rect">
            <a:avLst/>
          </a:prstGeom>
        </p:spPr>
        <p:txBody>
          <a:bodyPr lIns="0" tIns="0" rIns="0" bIns="0"/>
          <a:lstStyle>
            <a:lvl1pPr marL="0" indent="0">
              <a:lnSpc>
                <a:spcPct val="105000"/>
              </a:lnSpc>
              <a:buClr>
                <a:schemeClr val="accent1"/>
              </a:buClr>
              <a:buFont typeface="Arial" panose="020B0604020202020204" pitchFamily="34" charset="0"/>
              <a:buNone/>
              <a:defRPr sz="1600" b="0" i="0">
                <a:latin typeface="+mj-lt"/>
                <a:cs typeface="Times New Roman" panose="02020603050405020304" pitchFamily="18" charset="0"/>
              </a:defRPr>
            </a:lvl1pPr>
            <a:lvl2pPr marL="177800" indent="-177800">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2pPr>
            <a:lvl3pPr marL="449263" indent="-271463">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a:t>
            </a:r>
          </a:p>
          <a:p>
            <a:pPr lvl="1"/>
            <a:r>
              <a:rPr lang="de-CH" noProof="0" dirty="0"/>
              <a:t>Zweite Ebene</a:t>
            </a:r>
          </a:p>
          <a:p>
            <a:pPr lvl="2"/>
            <a:r>
              <a:rPr lang="de-CH" noProof="0" dirty="0"/>
              <a:t>Dritte Ebene</a:t>
            </a:r>
          </a:p>
        </p:txBody>
      </p:sp>
      <p:sp>
        <p:nvSpPr>
          <p:cNvPr id="44" name="Textplatzhalter 2"/>
          <p:cNvSpPr>
            <a:spLocks noGrp="1"/>
          </p:cNvSpPr>
          <p:nvPr>
            <p:ph type="body" sz="quarter" idx="36" hasCustomPrompt="1"/>
          </p:nvPr>
        </p:nvSpPr>
        <p:spPr>
          <a:xfrm>
            <a:off x="6084887" y="4627637"/>
            <a:ext cx="2735263" cy="1322313"/>
          </a:xfrm>
          <a:prstGeom prst="rect">
            <a:avLst/>
          </a:prstGeom>
        </p:spPr>
        <p:txBody>
          <a:bodyPr lIns="0" tIns="0" rIns="0" bIns="0"/>
          <a:lstStyle>
            <a:lvl1pPr marL="0" indent="0">
              <a:lnSpc>
                <a:spcPct val="105000"/>
              </a:lnSpc>
              <a:buClr>
                <a:schemeClr val="accent1"/>
              </a:buClr>
              <a:buFont typeface="Arial" panose="020B0604020202020204" pitchFamily="34" charset="0"/>
              <a:buNone/>
              <a:defRPr sz="1600" b="0" i="0">
                <a:latin typeface="+mj-lt"/>
                <a:cs typeface="Times New Roman" panose="02020603050405020304" pitchFamily="18" charset="0"/>
              </a:defRPr>
            </a:lvl1pPr>
            <a:lvl2pPr marL="177800" indent="-177800">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2pPr>
            <a:lvl3pPr marL="449263" indent="-271463">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a:t>
            </a:r>
          </a:p>
          <a:p>
            <a:pPr lvl="1"/>
            <a:r>
              <a:rPr lang="de-CH" noProof="0" dirty="0"/>
              <a:t>Zweite Ebene</a:t>
            </a:r>
          </a:p>
          <a:p>
            <a:pPr lvl="2"/>
            <a:r>
              <a:rPr lang="de-CH" noProof="0" dirty="0"/>
              <a:t>Dritte Ebene</a:t>
            </a:r>
          </a:p>
        </p:txBody>
      </p:sp>
      <p:sp>
        <p:nvSpPr>
          <p:cNvPr id="24"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33"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3939533979"/>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2789">
          <p15:clr>
            <a:srgbClr val="FBAE40"/>
          </p15:clr>
        </p15:guide>
        <p15:guide id="6" pos="2971">
          <p15:clr>
            <a:srgbClr val="FBAE40"/>
          </p15:clr>
        </p15:guide>
        <p15:guide id="7" orient="horz" pos="1842" userDrawn="1">
          <p15:clr>
            <a:srgbClr val="FBAE40"/>
          </p15:clr>
        </p15:guide>
        <p15:guide id="8" orient="horz" pos="1979" userDrawn="1">
          <p15:clr>
            <a:srgbClr val="FBAE40"/>
          </p15:clr>
        </p15:guide>
        <p15:guide id="9" orient="horz" pos="2931" userDrawn="1">
          <p15:clr>
            <a:srgbClr val="FBAE40"/>
          </p15:clr>
        </p15:guide>
        <p15:guide id="10" orient="horz" pos="2795" userDrawn="1">
          <p15:clr>
            <a:srgbClr val="FBAE40"/>
          </p15:clr>
        </p15:guide>
        <p15:guide id="11" orient="horz" pos="2160" userDrawn="1">
          <p15:clr>
            <a:srgbClr val="FBAE40"/>
          </p15:clr>
        </p15:guide>
        <p15:guide id="12" pos="930" userDrawn="1">
          <p15:clr>
            <a:srgbClr val="FBAE40"/>
          </p15:clr>
        </p15:guide>
        <p15:guide id="13" pos="1066" userDrawn="1">
          <p15:clr>
            <a:srgbClr val="FBAE40"/>
          </p15:clr>
        </p15:guide>
        <p15:guide id="14" pos="3696" userDrawn="1">
          <p15:clr>
            <a:srgbClr val="FBAE40"/>
          </p15:clr>
        </p15:guide>
        <p15:guide id="15" pos="38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 (ein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01503F4E-642E-4BBB-B71B-4B7B7153AE9C}"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4" name="Diagrammplatzhalter 8"/>
          <p:cNvSpPr>
            <a:spLocks noGrp="1"/>
          </p:cNvSpPr>
          <p:nvPr>
            <p:ph type="chart" sz="quarter" idx="13"/>
          </p:nvPr>
        </p:nvSpPr>
        <p:spPr>
          <a:xfrm>
            <a:off x="323850" y="1628775"/>
            <a:ext cx="8496300" cy="4168400"/>
          </a:xfrm>
          <a:prstGeom prst="rect">
            <a:avLst/>
          </a:prstGeom>
        </p:spPr>
        <p:txBody>
          <a:bodyPr/>
          <a:lstStyle>
            <a:lvl1pPr marL="0" indent="0">
              <a:buNone/>
              <a:defRPr sz="1600"/>
            </a:lvl1pPr>
          </a:lstStyle>
          <a:p>
            <a:r>
              <a:rPr lang="de-DE" noProof="0" dirty="0"/>
              <a:t>Diagramm durch Klicken auf Symbol hinzufügen</a:t>
            </a:r>
            <a:endParaRPr lang="de-CH" noProof="0" dirty="0"/>
          </a:p>
        </p:txBody>
      </p:sp>
      <p:sp>
        <p:nvSpPr>
          <p:cNvPr id="19" name="Textplatzhalter 2"/>
          <p:cNvSpPr>
            <a:spLocks noGrp="1"/>
          </p:cNvSpPr>
          <p:nvPr>
            <p:ph type="body" sz="quarter" idx="25" hasCustomPrompt="1"/>
          </p:nvPr>
        </p:nvSpPr>
        <p:spPr>
          <a:xfrm>
            <a:off x="323850" y="5797175"/>
            <a:ext cx="8496300" cy="152775"/>
          </a:xfrm>
          <a:prstGeom prst="rect">
            <a:avLst/>
          </a:prstGeom>
        </p:spPr>
        <p:txBody>
          <a:bodyPr lIns="0" tIns="0" rIns="0" bIns="0"/>
          <a:lstStyle>
            <a:lvl1pPr marL="0" indent="0">
              <a:buFont typeface="Symbol" panose="05050102010706020507" pitchFamily="18" charset="2"/>
              <a:buNone/>
              <a:defRPr sz="90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8"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0"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1548544491"/>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uftext mit Diagramm (zw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5D033D5E-8FA3-42AB-99B8-0B953AAECC3B}"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sp>
        <p:nvSpPr>
          <p:cNvPr id="3" name="Textplatzhalter 2"/>
          <p:cNvSpPr>
            <a:spLocks noGrp="1"/>
          </p:cNvSpPr>
          <p:nvPr>
            <p:ph type="body" sz="quarter" idx="19" hasCustomPrompt="1"/>
          </p:nvPr>
        </p:nvSpPr>
        <p:spPr>
          <a:xfrm>
            <a:off x="323850" y="1576388"/>
            <a:ext cx="4103688" cy="4373563"/>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4" name="Diagrammplatzhalter 9"/>
          <p:cNvSpPr>
            <a:spLocks noGrp="1"/>
          </p:cNvSpPr>
          <p:nvPr>
            <p:ph type="chart" sz="quarter" idx="13"/>
          </p:nvPr>
        </p:nvSpPr>
        <p:spPr>
          <a:xfrm>
            <a:off x="4716463" y="1642364"/>
            <a:ext cx="4103687" cy="4148836"/>
          </a:xfrm>
          <a:prstGeom prst="rect">
            <a:avLst/>
          </a:prstGeom>
        </p:spPr>
        <p:txBody>
          <a:bodyPr/>
          <a:lstStyle>
            <a:lvl1pPr marL="0" indent="0">
              <a:buNone/>
              <a:defRPr sz="1600"/>
            </a:lvl1pPr>
          </a:lstStyle>
          <a:p>
            <a:r>
              <a:rPr lang="de-DE" noProof="0" dirty="0"/>
              <a:t>Diagramm durch Klicken auf Symbol hinzufügen</a:t>
            </a:r>
            <a:endParaRPr lang="de-CH" noProof="0" dirty="0"/>
          </a:p>
        </p:txBody>
      </p:sp>
      <p:sp>
        <p:nvSpPr>
          <p:cNvPr id="19" name="Textplatzhalter 2"/>
          <p:cNvSpPr>
            <a:spLocks noGrp="1"/>
          </p:cNvSpPr>
          <p:nvPr>
            <p:ph type="body" sz="quarter" idx="25" hasCustomPrompt="1"/>
          </p:nvPr>
        </p:nvSpPr>
        <p:spPr>
          <a:xfrm>
            <a:off x="4716464" y="5797175"/>
            <a:ext cx="4103686" cy="152775"/>
          </a:xfrm>
          <a:prstGeom prst="rect">
            <a:avLst/>
          </a:prstGeom>
        </p:spPr>
        <p:txBody>
          <a:bodyPr lIns="0" tIns="0" rIns="0" bIns="0"/>
          <a:lstStyle>
            <a:lvl1pPr marL="0" indent="0">
              <a:buFont typeface="Symbol" panose="05050102010706020507" pitchFamily="18" charset="2"/>
              <a:buNone/>
              <a:defRPr sz="90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8"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0"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2571255747"/>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2789">
          <p15:clr>
            <a:srgbClr val="FBAE40"/>
          </p15:clr>
        </p15:guide>
        <p15:guide id="6" pos="29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Lauftexte mit Diagramm (5:3)">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59D448DE-771E-4D4C-8A17-D396BCE460C8}"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23" name="Textplatzhalter 2"/>
          <p:cNvSpPr>
            <a:spLocks noGrp="1"/>
          </p:cNvSpPr>
          <p:nvPr>
            <p:ph type="body" sz="quarter" idx="19" hasCustomPrompt="1"/>
          </p:nvPr>
        </p:nvSpPr>
        <p:spPr>
          <a:xfrm>
            <a:off x="323849" y="1581150"/>
            <a:ext cx="5184775" cy="2063750"/>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25" name="Textplatzhalter 2"/>
          <p:cNvSpPr>
            <a:spLocks noGrp="1"/>
          </p:cNvSpPr>
          <p:nvPr>
            <p:ph type="body" sz="quarter" idx="21" hasCustomPrompt="1"/>
          </p:nvPr>
        </p:nvSpPr>
        <p:spPr>
          <a:xfrm>
            <a:off x="323850" y="3886200"/>
            <a:ext cx="5184775" cy="2063751"/>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9" name="Diagrammplatzhalter 9"/>
          <p:cNvSpPr>
            <a:spLocks noGrp="1"/>
          </p:cNvSpPr>
          <p:nvPr>
            <p:ph type="chart" sz="quarter" idx="13"/>
          </p:nvPr>
        </p:nvSpPr>
        <p:spPr>
          <a:xfrm>
            <a:off x="5795963" y="1644489"/>
            <a:ext cx="3024187" cy="2000411"/>
          </a:xfrm>
          <a:prstGeom prst="rect">
            <a:avLst/>
          </a:prstGeom>
        </p:spPr>
        <p:txBody>
          <a:bodyPr/>
          <a:lstStyle>
            <a:lvl1pPr marL="0" indent="0">
              <a:buNone/>
              <a:defRPr sz="1600"/>
            </a:lvl1pPr>
          </a:lstStyle>
          <a:p>
            <a:r>
              <a:rPr lang="de-DE" noProof="0" dirty="0"/>
              <a:t>Diagramm durch Klicken auf Symbol hinzufügen</a:t>
            </a:r>
            <a:endParaRPr lang="de-CH" noProof="0" dirty="0"/>
          </a:p>
        </p:txBody>
      </p:sp>
      <p:sp>
        <p:nvSpPr>
          <p:cNvPr id="20" name="Diagrammplatzhalter 9"/>
          <p:cNvSpPr>
            <a:spLocks noGrp="1"/>
          </p:cNvSpPr>
          <p:nvPr>
            <p:ph type="chart" sz="quarter" idx="22"/>
          </p:nvPr>
        </p:nvSpPr>
        <p:spPr>
          <a:xfrm>
            <a:off x="5795963" y="3945312"/>
            <a:ext cx="3024187" cy="2004639"/>
          </a:xfrm>
          <a:prstGeom prst="rect">
            <a:avLst/>
          </a:prstGeom>
        </p:spPr>
        <p:txBody>
          <a:bodyPr/>
          <a:lstStyle>
            <a:lvl1pPr marL="0" indent="0">
              <a:buNone/>
              <a:defRPr sz="1600"/>
            </a:lvl1pPr>
          </a:lstStyle>
          <a:p>
            <a:r>
              <a:rPr lang="de-DE" noProof="0" dirty="0"/>
              <a:t>Diagramm durch Klicken auf Symbol hinzufügen</a:t>
            </a:r>
            <a:endParaRPr lang="de-CH" noProof="0" dirty="0"/>
          </a:p>
        </p:txBody>
      </p:sp>
      <p:sp>
        <p:nvSpPr>
          <p:cNvPr id="18"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1"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3672543935"/>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3470">
          <p15:clr>
            <a:srgbClr val="FBAE40"/>
          </p15:clr>
        </p15:guide>
        <p15:guide id="6" pos="3651">
          <p15:clr>
            <a:srgbClr val="FBAE40"/>
          </p15:clr>
        </p15:guide>
        <p15:guide id="7" orient="horz" pos="2478">
          <p15:clr>
            <a:srgbClr val="FBAE40"/>
          </p15:clr>
        </p15:guide>
        <p15:guide id="8" orient="horz" pos="2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Bilder mit Text (dr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4E6CBCAE-19B7-4D73-8D46-4D4CC817F9B1}"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22" name="Textplatzhalter 2"/>
          <p:cNvSpPr>
            <a:spLocks noGrp="1"/>
          </p:cNvSpPr>
          <p:nvPr>
            <p:ph type="body" sz="quarter" idx="23" hasCustomPrompt="1"/>
          </p:nvPr>
        </p:nvSpPr>
        <p:spPr>
          <a:xfrm>
            <a:off x="323849" y="3738563"/>
            <a:ext cx="2663825" cy="2211388"/>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p:txBody>
      </p:sp>
      <p:sp>
        <p:nvSpPr>
          <p:cNvPr id="24" name="Textplatzhalter 2"/>
          <p:cNvSpPr>
            <a:spLocks noGrp="1"/>
          </p:cNvSpPr>
          <p:nvPr>
            <p:ph type="body" sz="quarter" idx="24" hasCustomPrompt="1"/>
          </p:nvPr>
        </p:nvSpPr>
        <p:spPr>
          <a:xfrm>
            <a:off x="3276601" y="3738563"/>
            <a:ext cx="2590800" cy="2211388"/>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p:txBody>
      </p:sp>
      <p:sp>
        <p:nvSpPr>
          <p:cNvPr id="26" name="Textplatzhalter 2"/>
          <p:cNvSpPr>
            <a:spLocks noGrp="1"/>
          </p:cNvSpPr>
          <p:nvPr>
            <p:ph type="body" sz="quarter" idx="25" hasCustomPrompt="1"/>
          </p:nvPr>
        </p:nvSpPr>
        <p:spPr>
          <a:xfrm>
            <a:off x="6153918" y="3738563"/>
            <a:ext cx="2663825" cy="2211388"/>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6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600" b="0" i="0">
                <a:latin typeface="+mj-lt"/>
                <a:cs typeface="Times New Roman" panose="02020603050405020304" pitchFamily="18" charset="0"/>
              </a:defRPr>
            </a:lvl3pPr>
            <a:lvl4pPr marL="1076325" indent="-269875">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4pPr>
            <a:lvl5pPr marL="1344613" indent="-268288">
              <a:lnSpc>
                <a:spcPct val="100000"/>
              </a:lnSpc>
              <a:buClr>
                <a:schemeClr val="tx1"/>
              </a:buClr>
              <a:buFont typeface="Symbol" panose="05050102010706020507" pitchFamily="18" charset="2"/>
              <a:buChar char="-"/>
              <a:defRPr sz="1800" b="0" i="0">
                <a:latin typeface="Times New Roman" panose="02020603050405020304" pitchFamily="18" charset="0"/>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p:txBody>
      </p:sp>
      <p:sp>
        <p:nvSpPr>
          <p:cNvPr id="18" name="Diagrammplatzhalter 9"/>
          <p:cNvSpPr>
            <a:spLocks noGrp="1"/>
          </p:cNvSpPr>
          <p:nvPr>
            <p:ph type="chart" sz="quarter" idx="13"/>
          </p:nvPr>
        </p:nvSpPr>
        <p:spPr>
          <a:xfrm>
            <a:off x="330247" y="1628774"/>
            <a:ext cx="2657427" cy="1870629"/>
          </a:xfrm>
          <a:prstGeom prst="rect">
            <a:avLst/>
          </a:prstGeom>
        </p:spPr>
        <p:txBody>
          <a:bodyPr/>
          <a:lstStyle>
            <a:lvl1pPr marL="0" indent="0">
              <a:buNone/>
              <a:defRPr sz="1600"/>
            </a:lvl1pPr>
          </a:lstStyle>
          <a:p>
            <a:r>
              <a:rPr lang="de-DE" noProof="0" dirty="0"/>
              <a:t>Diagramm durch Klicken auf Symbol hinzufügen</a:t>
            </a:r>
            <a:endParaRPr lang="de-CH" noProof="0" dirty="0"/>
          </a:p>
        </p:txBody>
      </p:sp>
      <p:sp>
        <p:nvSpPr>
          <p:cNvPr id="23" name="Diagrammplatzhalter 9"/>
          <p:cNvSpPr>
            <a:spLocks noGrp="1"/>
          </p:cNvSpPr>
          <p:nvPr>
            <p:ph type="chart" sz="quarter" idx="26"/>
          </p:nvPr>
        </p:nvSpPr>
        <p:spPr>
          <a:xfrm>
            <a:off x="3276602" y="1633590"/>
            <a:ext cx="2590800" cy="1870629"/>
          </a:xfrm>
          <a:prstGeom prst="rect">
            <a:avLst/>
          </a:prstGeom>
        </p:spPr>
        <p:txBody>
          <a:bodyPr/>
          <a:lstStyle>
            <a:lvl1pPr marL="0" indent="0">
              <a:buNone/>
              <a:defRPr sz="1600"/>
            </a:lvl1pPr>
          </a:lstStyle>
          <a:p>
            <a:r>
              <a:rPr lang="de-DE" noProof="0" dirty="0"/>
              <a:t>Diagramm durch Klicken auf Symbol hinzufügen</a:t>
            </a:r>
            <a:endParaRPr lang="de-CH" noProof="0" dirty="0"/>
          </a:p>
        </p:txBody>
      </p:sp>
      <p:sp>
        <p:nvSpPr>
          <p:cNvPr id="25" name="Diagrammplatzhalter 9"/>
          <p:cNvSpPr>
            <a:spLocks noGrp="1"/>
          </p:cNvSpPr>
          <p:nvPr>
            <p:ph type="chart" sz="quarter" idx="27"/>
          </p:nvPr>
        </p:nvSpPr>
        <p:spPr>
          <a:xfrm>
            <a:off x="6162723" y="1629809"/>
            <a:ext cx="2657427" cy="1870629"/>
          </a:xfrm>
          <a:prstGeom prst="rect">
            <a:avLst/>
          </a:prstGeom>
        </p:spPr>
        <p:txBody>
          <a:bodyPr/>
          <a:lstStyle>
            <a:lvl1pPr marL="0" indent="0">
              <a:buNone/>
              <a:defRPr sz="1600"/>
            </a:lvl1pPr>
          </a:lstStyle>
          <a:p>
            <a:r>
              <a:rPr lang="de-DE" noProof="0" dirty="0"/>
              <a:t>Diagramm durch Klicken auf Symbol hinzufügen</a:t>
            </a:r>
            <a:endParaRPr lang="de-CH" noProof="0" dirty="0"/>
          </a:p>
        </p:txBody>
      </p:sp>
      <p:sp>
        <p:nvSpPr>
          <p:cNvPr id="19"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0"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2036190643"/>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1882">
          <p15:clr>
            <a:srgbClr val="FBAE40"/>
          </p15:clr>
        </p15:guide>
        <p15:guide id="6" pos="2064">
          <p15:clr>
            <a:srgbClr val="FBAE40"/>
          </p15:clr>
        </p15:guide>
        <p15:guide id="7" orient="horz" pos="2384">
          <p15:clr>
            <a:srgbClr val="FBAE40"/>
          </p15:clr>
        </p15:guide>
        <p15:guide id="8" orient="horz" pos="2205">
          <p15:clr>
            <a:srgbClr val="FBAE40"/>
          </p15:clr>
        </p15:guide>
        <p15:guide id="10" pos="3696">
          <p15:clr>
            <a:srgbClr val="FBAE40"/>
          </p15:clr>
        </p15:guide>
        <p15:guide id="11" pos="38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le (ein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22E6649E-4C71-4337-831F-16E0813643CD}"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9" name="Textplatzhalter 2"/>
          <p:cNvSpPr>
            <a:spLocks noGrp="1"/>
          </p:cNvSpPr>
          <p:nvPr>
            <p:ph type="body" sz="quarter" idx="25" hasCustomPrompt="1"/>
          </p:nvPr>
        </p:nvSpPr>
        <p:spPr>
          <a:xfrm>
            <a:off x="323850" y="5797175"/>
            <a:ext cx="8496300" cy="152775"/>
          </a:xfrm>
          <a:prstGeom prst="rect">
            <a:avLst/>
          </a:prstGeom>
        </p:spPr>
        <p:txBody>
          <a:bodyPr lIns="0" tIns="0" rIns="0" bIns="0"/>
          <a:lstStyle>
            <a:lvl1pPr marL="0" indent="0">
              <a:buFont typeface="Symbol" panose="05050102010706020507" pitchFamily="18" charset="2"/>
              <a:buNone/>
              <a:defRPr sz="90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8" name="Tabellenplatzhalter 5"/>
          <p:cNvSpPr>
            <a:spLocks noGrp="1"/>
          </p:cNvSpPr>
          <p:nvPr>
            <p:ph type="tbl" sz="quarter" idx="13"/>
          </p:nvPr>
        </p:nvSpPr>
        <p:spPr>
          <a:xfrm>
            <a:off x="323850" y="1628775"/>
            <a:ext cx="8496300" cy="4168400"/>
          </a:xfrm>
          <a:prstGeom prst="rect">
            <a:avLst/>
          </a:prstGeom>
        </p:spPr>
        <p:txBody>
          <a:bodyPr/>
          <a:lstStyle>
            <a:lvl1pPr marL="0" indent="0">
              <a:buNone/>
              <a:defRPr sz="1600"/>
            </a:lvl1pPr>
          </a:lstStyle>
          <a:p>
            <a:r>
              <a:rPr lang="de-DE" noProof="0" dirty="0"/>
              <a:t>Tabelle durch Klicken auf Symbol hinzufügen</a:t>
            </a:r>
            <a:endParaRPr lang="de-CH" noProof="0" dirty="0"/>
          </a:p>
        </p:txBody>
      </p:sp>
      <p:sp>
        <p:nvSpPr>
          <p:cNvPr id="14"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0"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857105434"/>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uftext mit Tabelle (zw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5BFE8299-D51F-4EAF-9416-C4CA8656942C}"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sp>
        <p:nvSpPr>
          <p:cNvPr id="3" name="Textplatzhalter 2"/>
          <p:cNvSpPr>
            <a:spLocks noGrp="1"/>
          </p:cNvSpPr>
          <p:nvPr>
            <p:ph type="body" sz="quarter" idx="19" hasCustomPrompt="1"/>
          </p:nvPr>
        </p:nvSpPr>
        <p:spPr>
          <a:xfrm>
            <a:off x="323850" y="1576388"/>
            <a:ext cx="4103688" cy="4373563"/>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9" name="Textplatzhalter 2"/>
          <p:cNvSpPr>
            <a:spLocks noGrp="1"/>
          </p:cNvSpPr>
          <p:nvPr>
            <p:ph type="body" sz="quarter" idx="25" hasCustomPrompt="1"/>
          </p:nvPr>
        </p:nvSpPr>
        <p:spPr>
          <a:xfrm>
            <a:off x="4716464" y="5797175"/>
            <a:ext cx="4103686" cy="152775"/>
          </a:xfrm>
          <a:prstGeom prst="rect">
            <a:avLst/>
          </a:prstGeom>
        </p:spPr>
        <p:txBody>
          <a:bodyPr lIns="0" tIns="0" rIns="0" bIns="0"/>
          <a:lstStyle>
            <a:lvl1pPr marL="0" indent="0">
              <a:buFont typeface="Symbol" panose="05050102010706020507" pitchFamily="18" charset="2"/>
              <a:buNone/>
              <a:defRPr sz="900"/>
            </a:lvl1pPr>
            <a:lvl2pPr marL="268288" indent="0">
              <a:buFont typeface="Symbol" panose="05050102010706020507" pitchFamily="18" charset="2"/>
              <a:buNone/>
              <a:defRPr sz="1600"/>
            </a:lvl2pPr>
            <a:lvl3pPr marL="538162" indent="0">
              <a:buFont typeface="Symbol" panose="05050102010706020507" pitchFamily="18" charset="2"/>
              <a:buNone/>
              <a:defRPr sz="1600"/>
            </a:lvl3pPr>
            <a:lvl4pPr marL="806450" indent="0">
              <a:buFont typeface="Symbol" panose="05050102010706020507" pitchFamily="18" charset="2"/>
              <a:buNone/>
              <a:defRPr sz="1600"/>
            </a:lvl4pPr>
            <a:lvl5pPr marL="1076325" indent="0">
              <a:buFont typeface="Symbol" panose="05050102010706020507" pitchFamily="18" charset="2"/>
              <a:buNone/>
              <a:defRPr sz="1600"/>
            </a:lvl5pPr>
          </a:lstStyle>
          <a:p>
            <a:pPr lvl="0"/>
            <a:r>
              <a:rPr lang="de-CH" noProof="0" dirty="0"/>
              <a:t>Quelleangabe</a:t>
            </a:r>
          </a:p>
        </p:txBody>
      </p:sp>
      <p:sp>
        <p:nvSpPr>
          <p:cNvPr id="18" name="Tabellenplatzhalter 5"/>
          <p:cNvSpPr>
            <a:spLocks noGrp="1"/>
          </p:cNvSpPr>
          <p:nvPr>
            <p:ph type="tbl" sz="quarter" idx="13"/>
          </p:nvPr>
        </p:nvSpPr>
        <p:spPr>
          <a:xfrm>
            <a:off x="4716463" y="1628776"/>
            <a:ext cx="4103685" cy="4168400"/>
          </a:xfrm>
          <a:prstGeom prst="rect">
            <a:avLst/>
          </a:prstGeom>
        </p:spPr>
        <p:txBody>
          <a:bodyPr/>
          <a:lstStyle>
            <a:lvl1pPr marL="0" indent="0">
              <a:buNone/>
              <a:defRPr sz="1600"/>
            </a:lvl1pPr>
          </a:lstStyle>
          <a:p>
            <a:r>
              <a:rPr lang="de-DE" noProof="0" dirty="0"/>
              <a:t>Tabelle durch Klicken auf Symbol hinzufügen</a:t>
            </a:r>
            <a:endParaRPr lang="de-CH" noProof="0" dirty="0"/>
          </a:p>
        </p:txBody>
      </p:sp>
      <p:sp>
        <p:nvSpPr>
          <p:cNvPr id="20"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1"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3579383166"/>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2789">
          <p15:clr>
            <a:srgbClr val="FBAE40"/>
          </p15:clr>
        </p15:guide>
        <p15:guide id="6" pos="29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seite">
    <p:spTree>
      <p:nvGrpSpPr>
        <p:cNvPr id="1" name=""/>
        <p:cNvGrpSpPr/>
        <p:nvPr/>
      </p:nvGrpSpPr>
      <p:grpSpPr>
        <a:xfrm>
          <a:off x="0" y="0"/>
          <a:ext cx="0" cy="0"/>
          <a:chOff x="0" y="0"/>
          <a:chExt cx="0" cy="0"/>
        </a:xfrm>
      </p:grpSpPr>
      <p:sp>
        <p:nvSpPr>
          <p:cNvPr id="26" name="Bildplatzhalter 25"/>
          <p:cNvSpPr>
            <a:spLocks noGrp="1"/>
          </p:cNvSpPr>
          <p:nvPr>
            <p:ph type="pic" sz="quarter" idx="12"/>
          </p:nvPr>
        </p:nvSpPr>
        <p:spPr>
          <a:xfrm>
            <a:off x="-9526" y="0"/>
            <a:ext cx="9153525" cy="6858000"/>
          </a:xfrm>
          <a:prstGeom prst="rect">
            <a:avLst/>
          </a:prstGeom>
          <a:solidFill>
            <a:schemeClr val="bg1">
              <a:lumMod val="95000"/>
            </a:schemeClr>
          </a:solidFill>
        </p:spPr>
        <p:txBody>
          <a:bodyPr lIns="306000" tIns="972000" rIns="306000" bIns="306000" anchor="ctr" anchorCtr="0"/>
          <a:lstStyle>
            <a:lvl1pPr marL="0" indent="0" algn="ctr">
              <a:buFontTx/>
              <a:buNone/>
              <a:defRPr/>
            </a:lvl1pPr>
          </a:lstStyle>
          <a:p>
            <a:r>
              <a:rPr lang="de-DE" dirty="0"/>
              <a:t>Bild durch Klicken auf Symbol hinzufügen</a:t>
            </a:r>
            <a:endParaRPr lang="de-CH" dirty="0"/>
          </a:p>
        </p:txBody>
      </p:sp>
      <p:sp>
        <p:nvSpPr>
          <p:cNvPr id="4" name="Titel 1"/>
          <p:cNvSpPr>
            <a:spLocks noGrp="1"/>
          </p:cNvSpPr>
          <p:nvPr>
            <p:ph type="title" hasCustomPrompt="1"/>
          </p:nvPr>
        </p:nvSpPr>
        <p:spPr>
          <a:xfrm>
            <a:off x="-9526" y="1629148"/>
            <a:ext cx="5518151" cy="1728416"/>
          </a:xfrm>
          <a:prstGeom prst="rect">
            <a:avLst/>
          </a:prstGeom>
          <a:solidFill>
            <a:schemeClr val="accent1">
              <a:alpha val="80000"/>
            </a:schemeClr>
          </a:solidFill>
        </p:spPr>
        <p:txBody>
          <a:bodyPr lIns="342000" tIns="295200" rIns="342000" bIns="342000"/>
          <a:lstStyle>
            <a:lvl1pPr algn="r">
              <a:lnSpc>
                <a:spcPct val="97000"/>
              </a:lnSpc>
              <a:defRPr sz="2600" b="1">
                <a:solidFill>
                  <a:schemeClr val="bg1"/>
                </a:solidFill>
              </a:defRPr>
            </a:lvl1pPr>
          </a:lstStyle>
          <a:p>
            <a:r>
              <a:rPr lang="de-DE" dirty="0"/>
              <a:t>Präsentationstitel</a:t>
            </a:r>
            <a:endParaRPr lang="de-CH" dirty="0"/>
          </a:p>
        </p:txBody>
      </p:sp>
      <p:sp>
        <p:nvSpPr>
          <p:cNvPr id="5" name="Textplatzhalter 4"/>
          <p:cNvSpPr>
            <a:spLocks noGrp="1"/>
          </p:cNvSpPr>
          <p:nvPr>
            <p:ph type="body" sz="quarter" idx="15" hasCustomPrompt="1"/>
          </p:nvPr>
        </p:nvSpPr>
        <p:spPr>
          <a:xfrm>
            <a:off x="323850" y="2708920"/>
            <a:ext cx="4824413" cy="362189"/>
          </a:xfrm>
          <a:prstGeom prst="rect">
            <a:avLst/>
          </a:prstGeom>
        </p:spPr>
        <p:txBody>
          <a:bodyPr lIns="0" tIns="0" rIns="0" bIns="0" anchor="b"/>
          <a:lstStyle>
            <a:lvl1pPr marL="0" indent="0" algn="r">
              <a:spcBef>
                <a:spcPts val="0"/>
              </a:spcBef>
              <a:buNone/>
              <a:defRPr sz="2000">
                <a:solidFill>
                  <a:schemeClr val="bg1"/>
                </a:solidFill>
              </a:defRPr>
            </a:lvl1pPr>
            <a:lvl2pPr marL="457200" indent="0">
              <a:spcBef>
                <a:spcPts val="800"/>
              </a:spcBef>
              <a:buNone/>
              <a:defRPr sz="2000"/>
            </a:lvl2pPr>
            <a:lvl3pPr marL="914400" indent="0">
              <a:spcBef>
                <a:spcPts val="800"/>
              </a:spcBef>
              <a:buNone/>
              <a:defRPr sz="2000"/>
            </a:lvl3pPr>
            <a:lvl4pPr marL="1371600" indent="0">
              <a:spcBef>
                <a:spcPts val="800"/>
              </a:spcBef>
              <a:buNone/>
              <a:defRPr sz="2000"/>
            </a:lvl4pPr>
            <a:lvl5pPr marL="1828800" indent="0">
              <a:spcBef>
                <a:spcPts val="800"/>
              </a:spcBef>
              <a:buNone/>
              <a:defRPr sz="2000"/>
            </a:lvl5pPr>
          </a:lstStyle>
          <a:p>
            <a:pPr lvl="0"/>
            <a:r>
              <a:rPr lang="de-DE" dirty="0"/>
              <a:t>Untertitel</a:t>
            </a:r>
            <a:endParaRPr lang="de-CH" dirty="0"/>
          </a:p>
        </p:txBody>
      </p:sp>
    </p:spTree>
    <p:extLst>
      <p:ext uri="{BB962C8B-B14F-4D97-AF65-F5344CB8AC3E}">
        <p14:creationId xmlns:p14="http://schemas.microsoft.com/office/powerpoint/2010/main" val="3253846762"/>
      </p:ext>
    </p:extLst>
  </p:cSld>
  <p:clrMapOvr>
    <a:masterClrMapping/>
  </p:clrMapOvr>
  <p:extLst mod="1">
    <p:ext uri="{DCECCB84-F9BA-43D5-87BE-67443E8EF086}">
      <p15:sldGuideLst xmlns="" xmlns:p15="http://schemas.microsoft.com/office/powerpoint/2012/main">
        <p15:guide id="2" orient="horz" pos="1253" userDrawn="1">
          <p15:clr>
            <a:srgbClr val="FBAE40"/>
          </p15:clr>
        </p15:guide>
        <p15:guide id="5" orient="horz" pos="1888" userDrawn="1">
          <p15:clr>
            <a:srgbClr val="FBAE40"/>
          </p15:clr>
        </p15:guide>
        <p15:guide id="7" pos="3243" userDrawn="1">
          <p15:clr>
            <a:srgbClr val="FBAE40"/>
          </p15:clr>
        </p15:guide>
        <p15:guide id="8" orient="horz" pos="1026" userDrawn="1">
          <p15:clr>
            <a:srgbClr val="FBAE40"/>
          </p15:clr>
        </p15:guide>
        <p15:guide id="9" orient="horz" pos="2115" userDrawn="1">
          <p15:clr>
            <a:srgbClr val="FBAE40"/>
          </p15:clr>
        </p15:guide>
        <p15:guide id="10" pos="347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ein- oder zw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DD8C7B39-66E3-4595-8D17-3EA5F336225D}"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2"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13"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2883726254"/>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2789">
          <p15:clr>
            <a:srgbClr val="FBAE40"/>
          </p15:clr>
        </p15:guide>
        <p15:guide id="6" pos="29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rzaussage (Standard)">
    <p:spTree>
      <p:nvGrpSpPr>
        <p:cNvPr id="1" name=""/>
        <p:cNvGrpSpPr/>
        <p:nvPr/>
      </p:nvGrpSpPr>
      <p:grpSpPr>
        <a:xfrm>
          <a:off x="0" y="0"/>
          <a:ext cx="0" cy="0"/>
          <a:chOff x="0" y="0"/>
          <a:chExt cx="0" cy="0"/>
        </a:xfrm>
      </p:grpSpPr>
      <p:sp>
        <p:nvSpPr>
          <p:cNvPr id="26" name="Bildplatzhalter 25"/>
          <p:cNvSpPr>
            <a:spLocks noGrp="1"/>
          </p:cNvSpPr>
          <p:nvPr>
            <p:ph type="pic" sz="quarter" idx="12"/>
          </p:nvPr>
        </p:nvSpPr>
        <p:spPr>
          <a:xfrm>
            <a:off x="-9526" y="0"/>
            <a:ext cx="9153525" cy="6858000"/>
          </a:xfrm>
          <a:prstGeom prst="rect">
            <a:avLst/>
          </a:prstGeom>
          <a:solidFill>
            <a:schemeClr val="bg1">
              <a:lumMod val="95000"/>
            </a:schemeClr>
          </a:solidFill>
        </p:spPr>
        <p:txBody>
          <a:bodyPr lIns="324000" tIns="288000" rIns="324000" bIns="288000" anchor="t" anchorCtr="0"/>
          <a:lstStyle>
            <a:lvl1pPr marL="0" indent="0" algn="l">
              <a:buFontTx/>
              <a:buNone/>
              <a:defRPr/>
            </a:lvl1pPr>
          </a:lstStyle>
          <a:p>
            <a:r>
              <a:rPr lang="de-DE" dirty="0"/>
              <a:t>Bild durch Klicken auf Symbol hinzufügen</a:t>
            </a:r>
            <a:endParaRPr lang="de-CH" dirty="0"/>
          </a:p>
        </p:txBody>
      </p:sp>
      <p:sp>
        <p:nvSpPr>
          <p:cNvPr id="10" name="Textplatzhalter 16"/>
          <p:cNvSpPr>
            <a:spLocks noGrp="1"/>
          </p:cNvSpPr>
          <p:nvPr>
            <p:ph type="body" sz="quarter" idx="21" hasCustomPrompt="1"/>
          </p:nvPr>
        </p:nvSpPr>
        <p:spPr>
          <a:xfrm>
            <a:off x="-9526" y="1628775"/>
            <a:ext cx="6659562" cy="3096369"/>
          </a:xfrm>
          <a:prstGeom prst="rect">
            <a:avLst/>
          </a:prstGeom>
          <a:solidFill>
            <a:schemeClr val="accent1">
              <a:alpha val="80000"/>
            </a:schemeClr>
          </a:solidFill>
        </p:spPr>
        <p:txBody>
          <a:bodyPr lIns="306000" tIns="252000" rIns="306000" bIns="252000" anchor="t"/>
          <a:lstStyle>
            <a:lvl1pPr marL="0" indent="0">
              <a:lnSpc>
                <a:spcPct val="100000"/>
              </a:lnSpc>
              <a:spcAft>
                <a:spcPts val="0"/>
              </a:spcAft>
              <a:buNone/>
              <a:defRPr sz="3600" b="1">
                <a:solidFill>
                  <a:schemeClr val="bg1"/>
                </a:solidFill>
              </a:defRPr>
            </a:lvl1pPr>
            <a:lvl2pPr marL="0" indent="0">
              <a:lnSpc>
                <a:spcPct val="105000"/>
              </a:lnSpc>
              <a:spcBef>
                <a:spcPts val="800"/>
              </a:spcBef>
              <a:buNone/>
              <a:defRPr sz="2800">
                <a:solidFill>
                  <a:schemeClr val="bg1"/>
                </a:solidFill>
              </a:defRPr>
            </a:lvl2pPr>
            <a:lvl3pPr marL="0" indent="0">
              <a:buNone/>
              <a:defRPr sz="1600">
                <a:solidFill>
                  <a:schemeClr val="bg1"/>
                </a:solidFill>
              </a:defRPr>
            </a:lvl3pPr>
          </a:lstStyle>
          <a:p>
            <a:pPr lvl="0"/>
            <a:r>
              <a:rPr lang="de-CH" noProof="0" dirty="0"/>
              <a:t>Kurzaussage (Erste Ebene)</a:t>
            </a:r>
          </a:p>
          <a:p>
            <a:pPr lvl="1"/>
            <a:r>
              <a:rPr lang="de-CH" noProof="0" dirty="0"/>
              <a:t>Vorname Name (Zweite Ebene)</a:t>
            </a:r>
          </a:p>
        </p:txBody>
      </p:sp>
    </p:spTree>
    <p:extLst>
      <p:ext uri="{BB962C8B-B14F-4D97-AF65-F5344CB8AC3E}">
        <p14:creationId xmlns:p14="http://schemas.microsoft.com/office/powerpoint/2010/main" val="694748388"/>
      </p:ext>
    </p:extLst>
  </p:cSld>
  <p:clrMapOvr>
    <a:masterClrMapping/>
  </p:clrMapOvr>
  <p:extLst mod="1">
    <p:ext uri="{DCECCB84-F9BA-43D5-87BE-67443E8EF086}">
      <p15:sldGuideLst xmlns="" xmlns:p15="http://schemas.microsoft.com/office/powerpoint/2012/main">
        <p15:guide id="2" orient="horz" pos="1253">
          <p15:clr>
            <a:srgbClr val="FBAE40"/>
          </p15:clr>
        </p15:guide>
        <p15:guide id="5" orient="horz" pos="2750" userDrawn="1">
          <p15:clr>
            <a:srgbClr val="FBAE40"/>
          </p15:clr>
        </p15:guide>
        <p15:guide id="7" pos="396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6" name="Bildplatzhalter 25"/>
          <p:cNvSpPr>
            <a:spLocks noGrp="1"/>
          </p:cNvSpPr>
          <p:nvPr>
            <p:ph type="pic" sz="quarter" idx="12"/>
          </p:nvPr>
        </p:nvSpPr>
        <p:spPr>
          <a:xfrm>
            <a:off x="-9526" y="0"/>
            <a:ext cx="9153525" cy="6858000"/>
          </a:xfrm>
          <a:prstGeom prst="rect">
            <a:avLst/>
          </a:prstGeom>
          <a:solidFill>
            <a:schemeClr val="bg1">
              <a:lumMod val="95000"/>
            </a:schemeClr>
          </a:solidFill>
        </p:spPr>
        <p:txBody>
          <a:bodyPr lIns="306000" tIns="972000" rIns="306000" bIns="306000" anchor="ctr" anchorCtr="0"/>
          <a:lstStyle>
            <a:lvl1pPr marL="0" indent="0" algn="ctr">
              <a:buFontTx/>
              <a:buNone/>
              <a:defRPr/>
            </a:lvl1pPr>
          </a:lstStyle>
          <a:p>
            <a:r>
              <a:rPr lang="de-DE" dirty="0"/>
              <a:t>Bild durch Klicken auf Symbol hinzufügen</a:t>
            </a:r>
            <a:endParaRPr lang="de-CH" dirty="0"/>
          </a:p>
        </p:txBody>
      </p:sp>
      <p:sp>
        <p:nvSpPr>
          <p:cNvPr id="7" name="Textplatzhalter 16"/>
          <p:cNvSpPr>
            <a:spLocks noGrp="1"/>
          </p:cNvSpPr>
          <p:nvPr>
            <p:ph type="body" sz="quarter" idx="11" hasCustomPrompt="1"/>
          </p:nvPr>
        </p:nvSpPr>
        <p:spPr>
          <a:xfrm>
            <a:off x="-9525" y="0"/>
            <a:ext cx="2421285" cy="6858000"/>
          </a:xfrm>
          <a:prstGeom prst="rect">
            <a:avLst/>
          </a:prstGeom>
          <a:solidFill>
            <a:schemeClr val="bg1">
              <a:alpha val="70000"/>
            </a:schemeClr>
          </a:solidFill>
        </p:spPr>
        <p:txBody>
          <a:bodyPr lIns="324000" tIns="324000" rIns="324000" bIns="324000" anchor="t"/>
          <a:lstStyle>
            <a:lvl1pPr marL="0" indent="0" algn="l">
              <a:lnSpc>
                <a:spcPct val="100000"/>
              </a:lnSpc>
              <a:spcAft>
                <a:spcPts val="0"/>
              </a:spcAft>
              <a:buNone/>
              <a:defRPr sz="1000" b="0">
                <a:solidFill>
                  <a:schemeClr val="tx1"/>
                </a:solidFill>
              </a:defRPr>
            </a:lvl1pPr>
            <a:lvl2pPr marL="0" indent="0" algn="l">
              <a:lnSpc>
                <a:spcPct val="100000"/>
              </a:lnSpc>
              <a:spcBef>
                <a:spcPts val="600"/>
              </a:spcBef>
              <a:buNone/>
              <a:defRPr sz="1000" b="0">
                <a:solidFill>
                  <a:schemeClr val="tx1"/>
                </a:solidFill>
              </a:defRPr>
            </a:lvl2pPr>
            <a:lvl3pPr marL="0" indent="0">
              <a:buNone/>
              <a:defRPr sz="1600">
                <a:solidFill>
                  <a:schemeClr val="bg1"/>
                </a:solidFill>
              </a:defRPr>
            </a:lvl3pPr>
          </a:lstStyle>
          <a:p>
            <a:pPr lvl="0"/>
            <a:r>
              <a:rPr lang="de-CH" noProof="0" dirty="0"/>
              <a:t>Adresse (Ebene 1)</a:t>
            </a:r>
          </a:p>
        </p:txBody>
      </p:sp>
      <p:sp>
        <p:nvSpPr>
          <p:cNvPr id="17" name="Ellipse 16"/>
          <p:cNvSpPr/>
          <p:nvPr userDrawn="1"/>
        </p:nvSpPr>
        <p:spPr>
          <a:xfrm>
            <a:off x="8395439" y="6256751"/>
            <a:ext cx="216024" cy="28731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Bildplatzhalter 2"/>
          <p:cNvSpPr>
            <a:spLocks noGrp="1"/>
          </p:cNvSpPr>
          <p:nvPr>
            <p:ph type="pic" sz="quarter" idx="20" hasCustomPrompt="1"/>
          </p:nvPr>
        </p:nvSpPr>
        <p:spPr>
          <a:xfrm>
            <a:off x="7783370" y="6165851"/>
            <a:ext cx="1036780" cy="420282"/>
          </a:xfrm>
          <a:prstGeom prst="rect">
            <a:avLst/>
          </a:prstGeom>
          <a:blipFill>
            <a:blip r:embed="rId2"/>
            <a:stretch>
              <a:fillRect/>
            </a:stretch>
          </a:blipFill>
        </p:spPr>
        <p:txBody>
          <a:bodyPr/>
          <a:lstStyle>
            <a:lvl1pPr marL="0" indent="0">
              <a:buNone/>
              <a:defRPr sz="1600"/>
            </a:lvl1pPr>
          </a:lstStyle>
          <a:p>
            <a:r>
              <a:rPr lang="de-CH" dirty="0"/>
              <a:t>  </a:t>
            </a:r>
          </a:p>
        </p:txBody>
      </p:sp>
    </p:spTree>
    <p:extLst>
      <p:ext uri="{BB962C8B-B14F-4D97-AF65-F5344CB8AC3E}">
        <p14:creationId xmlns:p14="http://schemas.microsoft.com/office/powerpoint/2010/main" val="3811521808"/>
      </p:ext>
    </p:extLst>
  </p:cSld>
  <p:clrMapOvr>
    <a:masterClrMapping/>
  </p:clrMapOvr>
  <p:extLst mod="1">
    <p:ext uri="{DCECCB84-F9BA-43D5-87BE-67443E8EF086}">
      <p15:sldGuideLst xmlns="" xmlns:p15="http://schemas.microsoft.com/office/powerpoint/2012/main">
        <p15:guide id="4" pos="1292" userDrawn="1">
          <p15:clr>
            <a:srgbClr val="FBAE40"/>
          </p15:clr>
        </p15:guide>
        <p15:guide id="7" pos="15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ein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D5266E2A-DF4D-4EFF-843E-586901E1A997}"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3" name="Textplatzhalter 2"/>
          <p:cNvSpPr>
            <a:spLocks noGrp="1"/>
          </p:cNvSpPr>
          <p:nvPr>
            <p:ph type="body" sz="quarter" idx="19" hasCustomPrompt="1"/>
          </p:nvPr>
        </p:nvSpPr>
        <p:spPr>
          <a:xfrm>
            <a:off x="323850" y="1576389"/>
            <a:ext cx="8496300" cy="4373562"/>
          </a:xfrm>
          <a:prstGeom prst="rect">
            <a:avLst/>
          </a:prstGeom>
        </p:spPr>
        <p:txBody>
          <a:bodyPr wrap="square" lIns="0" tIns="0" rIns="0" bIns="0" numCol="1"/>
          <a:lstStyle>
            <a:lvl1pPr marL="361950" indent="-361950">
              <a:lnSpc>
                <a:spcPct val="100000"/>
              </a:lnSpc>
              <a:spcBef>
                <a:spcPts val="1600"/>
              </a:spcBef>
              <a:spcAft>
                <a:spcPts val="0"/>
              </a:spcAft>
              <a:buClr>
                <a:schemeClr val="tx1"/>
              </a:buClr>
              <a:buFont typeface="+mj-lt"/>
              <a:buAutoNum type="arabicPeriod"/>
              <a:defRPr sz="1800" b="0" i="0">
                <a:solidFill>
                  <a:schemeClr val="tx1"/>
                </a:solidFill>
                <a:latin typeface="+mj-lt"/>
                <a:cs typeface="Times New Roman" panose="02020603050405020304" pitchFamily="18" charset="0"/>
              </a:defRPr>
            </a:lvl1pPr>
            <a:lvl2pPr marL="361950" indent="0">
              <a:lnSpc>
                <a:spcPct val="100000"/>
              </a:lnSpc>
              <a:buNone/>
              <a:defRPr sz="1800" b="0" i="0">
                <a:solidFill>
                  <a:schemeClr val="accent1"/>
                </a:solidFill>
                <a:latin typeface="+mj-lt"/>
                <a:cs typeface="Times New Roman" panose="02020603050405020304" pitchFamily="18" charset="0"/>
              </a:defRPr>
            </a:lvl2pPr>
          </a:lstStyle>
          <a:p>
            <a:pPr lvl="0"/>
            <a:r>
              <a:rPr lang="de-CH" dirty="0"/>
              <a:t>Kapitelüberschrift (Listenebene 1)</a:t>
            </a:r>
          </a:p>
          <a:p>
            <a:pPr lvl="1"/>
            <a:r>
              <a:rPr lang="de-DE" dirty="0"/>
              <a:t>Optionaler Untertitel (Listenebene 2)</a:t>
            </a:r>
          </a:p>
        </p:txBody>
      </p:sp>
      <p:sp>
        <p:nvSpPr>
          <p:cNvPr id="14"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18"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351062943"/>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uftext (ein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686DBECC-4D69-4D58-9155-9A0CC7D792A3}"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sp>
        <p:nvSpPr>
          <p:cNvPr id="3" name="Textplatzhalter 2"/>
          <p:cNvSpPr>
            <a:spLocks noGrp="1"/>
          </p:cNvSpPr>
          <p:nvPr>
            <p:ph type="body" sz="quarter" idx="19" hasCustomPrompt="1"/>
          </p:nvPr>
        </p:nvSpPr>
        <p:spPr>
          <a:xfrm>
            <a:off x="323850" y="1576388"/>
            <a:ext cx="8496300" cy="4373563"/>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2"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5"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4048793520"/>
      </p:ext>
    </p:extLst>
  </p:cSld>
  <p:clrMapOvr>
    <a:masterClrMapping/>
  </p:clrMapOvr>
  <p:extLst mod="1">
    <p:ext uri="{DCECCB84-F9BA-43D5-87BE-67443E8EF086}">
      <p15:sldGuideLst xmlns="" xmlns:p15="http://schemas.microsoft.com/office/powerpoint/2012/main">
        <p15:guide id="1" orient="horz" pos="1026" userDrawn="1">
          <p15:clr>
            <a:srgbClr val="FBAE40"/>
          </p15:clr>
        </p15:guide>
        <p15:guide id="2" orient="horz" pos="3748" userDrawn="1">
          <p15:clr>
            <a:srgbClr val="FBAE40"/>
          </p15:clr>
        </p15:guide>
        <p15:guide id="3" orient="horz" pos="6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uftext (zw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4A52CF06-968F-4863-819C-DEB1FDFBE768}"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sp>
        <p:nvSpPr>
          <p:cNvPr id="3" name="Textplatzhalter 2"/>
          <p:cNvSpPr>
            <a:spLocks noGrp="1"/>
          </p:cNvSpPr>
          <p:nvPr>
            <p:ph type="body" sz="quarter" idx="19" hasCustomPrompt="1"/>
          </p:nvPr>
        </p:nvSpPr>
        <p:spPr>
          <a:xfrm>
            <a:off x="323850" y="1576388"/>
            <a:ext cx="4103688" cy="4373563"/>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8" name="Textplatzhalter 2"/>
          <p:cNvSpPr>
            <a:spLocks noGrp="1"/>
          </p:cNvSpPr>
          <p:nvPr>
            <p:ph type="body" sz="quarter" idx="20" hasCustomPrompt="1"/>
          </p:nvPr>
        </p:nvSpPr>
        <p:spPr>
          <a:xfrm>
            <a:off x="4716463" y="1576389"/>
            <a:ext cx="4103686" cy="4373562"/>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19" name="Textplatzhalter 4"/>
          <p:cNvSpPr>
            <a:spLocks noGrp="1"/>
          </p:cNvSpPr>
          <p:nvPr>
            <p:ph type="body" sz="quarter" idx="21"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3662891437"/>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2789" userDrawn="1">
          <p15:clr>
            <a:srgbClr val="FBAE40"/>
          </p15:clr>
        </p15:guide>
        <p15:guide id="6" pos="297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Bild (randabfallend)">
    <p:spTree>
      <p:nvGrpSpPr>
        <p:cNvPr id="1" name=""/>
        <p:cNvGrpSpPr/>
        <p:nvPr/>
      </p:nvGrpSpPr>
      <p:grpSpPr>
        <a:xfrm>
          <a:off x="0" y="0"/>
          <a:ext cx="0" cy="0"/>
          <a:chOff x="0" y="0"/>
          <a:chExt cx="0" cy="0"/>
        </a:xfrm>
      </p:grpSpPr>
      <p:sp>
        <p:nvSpPr>
          <p:cNvPr id="17" name="Bildplatzhalter 6"/>
          <p:cNvSpPr>
            <a:spLocks noGrp="1"/>
          </p:cNvSpPr>
          <p:nvPr>
            <p:ph type="pic" sz="quarter" idx="10"/>
          </p:nvPr>
        </p:nvSpPr>
        <p:spPr>
          <a:xfrm>
            <a:off x="0" y="0"/>
            <a:ext cx="9144000" cy="6858000"/>
          </a:xfrm>
          <a:prstGeom prst="rect">
            <a:avLst/>
          </a:prstGeom>
          <a:solidFill>
            <a:schemeClr val="bg1">
              <a:lumMod val="95000"/>
            </a:schemeClr>
          </a:solidFill>
        </p:spPr>
        <p:txBody>
          <a:bodyPr lIns="306000" tIns="288000" rIns="306000" bIns="288000"/>
          <a:lstStyle>
            <a:lvl1pPr marL="0" indent="0">
              <a:buNone/>
              <a:defRPr sz="1600"/>
            </a:lvl1pPr>
          </a:lstStyle>
          <a:p>
            <a:r>
              <a:rPr lang="de-DE" noProof="0" dirty="0"/>
              <a:t>Bild durch Klicken auf Symbol hinzufügen</a:t>
            </a:r>
            <a:endParaRPr lang="de-CH" noProof="0" dirty="0"/>
          </a:p>
        </p:txBody>
      </p:sp>
    </p:spTree>
    <p:extLst>
      <p:ext uri="{BB962C8B-B14F-4D97-AF65-F5344CB8AC3E}">
        <p14:creationId xmlns:p14="http://schemas.microsoft.com/office/powerpoint/2010/main" val="3482825206"/>
      </p:ext>
    </p:extLst>
  </p:cSld>
  <p:clrMapOvr>
    <a:masterClrMapping/>
  </p:clrMapOvr>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ftext mit Bild (zweispaltig)">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99665CEC-4566-4009-81F0-A4099176F1E9}"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sp>
        <p:nvSpPr>
          <p:cNvPr id="3" name="Textplatzhalter 2"/>
          <p:cNvSpPr>
            <a:spLocks noGrp="1"/>
          </p:cNvSpPr>
          <p:nvPr>
            <p:ph type="body" sz="quarter" idx="19" hasCustomPrompt="1"/>
          </p:nvPr>
        </p:nvSpPr>
        <p:spPr>
          <a:xfrm>
            <a:off x="323850" y="1576388"/>
            <a:ext cx="4103688" cy="4373563"/>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4" name="Bildplatzhalter 8"/>
          <p:cNvSpPr>
            <a:spLocks noGrp="1"/>
          </p:cNvSpPr>
          <p:nvPr>
            <p:ph type="pic" sz="quarter" idx="14"/>
          </p:nvPr>
        </p:nvSpPr>
        <p:spPr>
          <a:xfrm>
            <a:off x="4725010" y="1628775"/>
            <a:ext cx="4095139" cy="4321175"/>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18"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19"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1710340529"/>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2789">
          <p15:clr>
            <a:srgbClr val="FBAE40"/>
          </p15:clr>
        </p15:guide>
        <p15:guide id="6"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uftext mit Bild (5:3)">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7DCD7D53-21C1-4524-8816-004FC6F227AF}"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sp>
        <p:nvSpPr>
          <p:cNvPr id="3" name="Textplatzhalter 2"/>
          <p:cNvSpPr>
            <a:spLocks noGrp="1"/>
          </p:cNvSpPr>
          <p:nvPr>
            <p:ph type="body" sz="quarter" idx="19" hasCustomPrompt="1"/>
          </p:nvPr>
        </p:nvSpPr>
        <p:spPr>
          <a:xfrm>
            <a:off x="323849" y="1576388"/>
            <a:ext cx="5184775" cy="4373563"/>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8" name="Bildplatzhalter 8"/>
          <p:cNvSpPr>
            <a:spLocks noGrp="1"/>
          </p:cNvSpPr>
          <p:nvPr>
            <p:ph type="pic" sz="quarter" idx="14"/>
          </p:nvPr>
        </p:nvSpPr>
        <p:spPr>
          <a:xfrm>
            <a:off x="5795963" y="1628775"/>
            <a:ext cx="3024186" cy="4321175"/>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14"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19" name="Textplatzhalter 4"/>
          <p:cNvSpPr>
            <a:spLocks noGrp="1"/>
          </p:cNvSpPr>
          <p:nvPr>
            <p:ph type="body" sz="quarter" idx="20"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4169088683"/>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3470" userDrawn="1">
          <p15:clr>
            <a:srgbClr val="FBAE40"/>
          </p15:clr>
        </p15:guide>
        <p15:guide id="6" pos="365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auftexte mit Bild (5:3)">
    <p:spTree>
      <p:nvGrpSpPr>
        <p:cNvPr id="1" name=""/>
        <p:cNvGrpSpPr/>
        <p:nvPr/>
      </p:nvGrpSpPr>
      <p:grpSpPr>
        <a:xfrm>
          <a:off x="0" y="0"/>
          <a:ext cx="0" cy="0"/>
          <a:chOff x="0" y="0"/>
          <a:chExt cx="0" cy="0"/>
        </a:xfrm>
      </p:grpSpPr>
      <p:sp>
        <p:nvSpPr>
          <p:cNvPr id="15" name="Datumsplatzhalter 14"/>
          <p:cNvSpPr>
            <a:spLocks noGrp="1"/>
          </p:cNvSpPr>
          <p:nvPr>
            <p:ph type="dt" sz="half" idx="16"/>
          </p:nvPr>
        </p:nvSpPr>
        <p:spPr/>
        <p:txBody>
          <a:bodyPr/>
          <a:lstStyle/>
          <a:p>
            <a:pPr>
              <a:tabLst>
                <a:tab pos="992188" algn="ctr"/>
              </a:tabLst>
            </a:pPr>
            <a:fld id="{9D5CD858-1B86-4AC6-993A-D41C68DB7C7D}" type="datetime1">
              <a:rPr lang="de-DE" noProof="0" smtClean="0"/>
              <a:t>25.01.2021</a:t>
            </a:fld>
            <a:endParaRPr lang="de-CH" noProof="0" dirty="0"/>
          </a:p>
        </p:txBody>
      </p:sp>
      <p:sp>
        <p:nvSpPr>
          <p:cNvPr id="16" name="Fußzeilenplatzhalter 15"/>
          <p:cNvSpPr>
            <a:spLocks noGrp="1"/>
          </p:cNvSpPr>
          <p:nvPr>
            <p:ph type="ftr" sz="quarter" idx="17"/>
          </p:nvPr>
        </p:nvSpPr>
        <p:spPr/>
        <p:txBody>
          <a:bodyPr/>
          <a:lstStyle/>
          <a:p>
            <a:r>
              <a:rPr lang="de-DE" noProof="0" dirty="0"/>
              <a:t>© AFIAA</a:t>
            </a:r>
            <a:endParaRPr lang="de-CH" noProof="0" dirty="0"/>
          </a:p>
        </p:txBody>
      </p:sp>
      <p:sp>
        <p:nvSpPr>
          <p:cNvPr id="17" name="Foliennummernplatzhalter 16"/>
          <p:cNvSpPr>
            <a:spLocks noGrp="1"/>
          </p:cNvSpPr>
          <p:nvPr>
            <p:ph type="sldNum" sz="quarter" idx="18"/>
          </p:nvPr>
        </p:nvSpPr>
        <p:spPr/>
        <p:txBody>
          <a:bodyPr/>
          <a:lstStyle/>
          <a:p>
            <a:fld id="{3F62936E-081A-4CD2-8754-099978964E8E}" type="slidenum">
              <a:rPr lang="de-CH" noProof="0" smtClean="0"/>
              <a:pPr/>
              <a:t>‹Nr.›</a:t>
            </a:fld>
            <a:endParaRPr lang="de-CH" noProof="0" dirty="0"/>
          </a:p>
        </p:txBody>
      </p:sp>
      <p:grpSp>
        <p:nvGrpSpPr>
          <p:cNvPr id="27" name="Group 4"/>
          <p:cNvGrpSpPr>
            <a:grpSpLocks noChangeAspect="1"/>
          </p:cNvGrpSpPr>
          <p:nvPr userDrawn="1"/>
        </p:nvGrpSpPr>
        <p:grpSpPr bwMode="auto">
          <a:xfrm>
            <a:off x="7783370" y="6165850"/>
            <a:ext cx="1036779" cy="420283"/>
            <a:chOff x="1291" y="381"/>
            <a:chExt cx="1675" cy="679"/>
          </a:xfrm>
        </p:grpSpPr>
        <p:sp>
          <p:nvSpPr>
            <p:cNvPr id="28" name="Freeform 6"/>
            <p:cNvSpPr>
              <a:spLocks noEditPoints="1"/>
            </p:cNvSpPr>
            <p:nvPr userDrawn="1"/>
          </p:nvSpPr>
          <p:spPr bwMode="auto">
            <a:xfrm>
              <a:off x="2260" y="381"/>
              <a:ext cx="706" cy="679"/>
            </a:xfrm>
            <a:custGeom>
              <a:avLst/>
              <a:gdLst>
                <a:gd name="T0" fmla="*/ 532 w 1412"/>
                <a:gd name="T1" fmla="*/ 977 h 1358"/>
                <a:gd name="T2" fmla="*/ 499 w 1412"/>
                <a:gd name="T3" fmla="*/ 1065 h 1358"/>
                <a:gd name="T4" fmla="*/ 412 w 1412"/>
                <a:gd name="T5" fmla="*/ 1108 h 1358"/>
                <a:gd name="T6" fmla="*/ 306 w 1412"/>
                <a:gd name="T7" fmla="*/ 1112 h 1358"/>
                <a:gd name="T8" fmla="*/ 208 w 1412"/>
                <a:gd name="T9" fmla="*/ 1076 h 1358"/>
                <a:gd name="T10" fmla="*/ 177 w 1412"/>
                <a:gd name="T11" fmla="*/ 991 h 1358"/>
                <a:gd name="T12" fmla="*/ 209 w 1412"/>
                <a:gd name="T13" fmla="*/ 903 h 1358"/>
                <a:gd name="T14" fmla="*/ 304 w 1412"/>
                <a:gd name="T15" fmla="*/ 866 h 1358"/>
                <a:gd name="T16" fmla="*/ 282 w 1412"/>
                <a:gd name="T17" fmla="*/ 529 h 1358"/>
                <a:gd name="T18" fmla="*/ 173 w 1412"/>
                <a:gd name="T19" fmla="*/ 577 h 1358"/>
                <a:gd name="T20" fmla="*/ 200 w 1412"/>
                <a:gd name="T21" fmla="*/ 641 h 1358"/>
                <a:gd name="T22" fmla="*/ 291 w 1412"/>
                <a:gd name="T23" fmla="*/ 590 h 1358"/>
                <a:gd name="T24" fmla="*/ 422 w 1412"/>
                <a:gd name="T25" fmla="*/ 590 h 1358"/>
                <a:gd name="T26" fmla="*/ 507 w 1412"/>
                <a:gd name="T27" fmla="*/ 638 h 1358"/>
                <a:gd name="T28" fmla="*/ 534 w 1412"/>
                <a:gd name="T29" fmla="*/ 739 h 1358"/>
                <a:gd name="T30" fmla="*/ 253 w 1412"/>
                <a:gd name="T31" fmla="*/ 816 h 1358"/>
                <a:gd name="T32" fmla="*/ 146 w 1412"/>
                <a:gd name="T33" fmla="*/ 878 h 1358"/>
                <a:gd name="T34" fmla="*/ 108 w 1412"/>
                <a:gd name="T35" fmla="*/ 992 h 1358"/>
                <a:gd name="T36" fmla="*/ 138 w 1412"/>
                <a:gd name="T37" fmla="*/ 1095 h 1358"/>
                <a:gd name="T38" fmla="*/ 215 w 1412"/>
                <a:gd name="T39" fmla="*/ 1156 h 1358"/>
                <a:gd name="T40" fmla="*/ 342 w 1412"/>
                <a:gd name="T41" fmla="*/ 1174 h 1358"/>
                <a:gd name="T42" fmla="*/ 466 w 1412"/>
                <a:gd name="T43" fmla="*/ 1153 h 1358"/>
                <a:gd name="T44" fmla="*/ 535 w 1412"/>
                <a:gd name="T45" fmla="*/ 1166 h 1358"/>
                <a:gd name="T46" fmla="*/ 594 w 1412"/>
                <a:gd name="T47" fmla="*/ 663 h 1358"/>
                <a:gd name="T48" fmla="*/ 528 w 1412"/>
                <a:gd name="T49" fmla="*/ 568 h 1358"/>
                <a:gd name="T50" fmla="*/ 399 w 1412"/>
                <a:gd name="T51" fmla="*/ 525 h 1358"/>
                <a:gd name="T52" fmla="*/ 1237 w 1412"/>
                <a:gd name="T53" fmla="*/ 4 h 1358"/>
                <a:gd name="T54" fmla="*/ 1333 w 1412"/>
                <a:gd name="T55" fmla="*/ 42 h 1358"/>
                <a:gd name="T56" fmla="*/ 1383 w 1412"/>
                <a:gd name="T57" fmla="*/ 148 h 1358"/>
                <a:gd name="T58" fmla="*/ 1408 w 1412"/>
                <a:gd name="T59" fmla="*/ 323 h 1358"/>
                <a:gd name="T60" fmla="*/ 1410 w 1412"/>
                <a:gd name="T61" fmla="*/ 539 h 1358"/>
                <a:gd name="T62" fmla="*/ 1395 w 1412"/>
                <a:gd name="T63" fmla="*/ 769 h 1358"/>
                <a:gd name="T64" fmla="*/ 1365 w 1412"/>
                <a:gd name="T65" fmla="*/ 987 h 1358"/>
                <a:gd name="T66" fmla="*/ 1325 w 1412"/>
                <a:gd name="T67" fmla="*/ 1164 h 1358"/>
                <a:gd name="T68" fmla="*/ 1277 w 1412"/>
                <a:gd name="T69" fmla="*/ 1277 h 1358"/>
                <a:gd name="T70" fmla="*/ 1188 w 1412"/>
                <a:gd name="T71" fmla="*/ 1327 h 1358"/>
                <a:gd name="T72" fmla="*/ 1023 w 1412"/>
                <a:gd name="T73" fmla="*/ 1353 h 1358"/>
                <a:gd name="T74" fmla="*/ 812 w 1412"/>
                <a:gd name="T75" fmla="*/ 1357 h 1358"/>
                <a:gd name="T76" fmla="*/ 585 w 1412"/>
                <a:gd name="T77" fmla="*/ 1344 h 1358"/>
                <a:gd name="T78" fmla="*/ 371 w 1412"/>
                <a:gd name="T79" fmla="*/ 1315 h 1358"/>
                <a:gd name="T80" fmla="*/ 197 w 1412"/>
                <a:gd name="T81" fmla="*/ 1271 h 1358"/>
                <a:gd name="T82" fmla="*/ 94 w 1412"/>
                <a:gd name="T83" fmla="*/ 1216 h 1358"/>
                <a:gd name="T84" fmla="*/ 35 w 1412"/>
                <a:gd name="T85" fmla="*/ 1070 h 1358"/>
                <a:gd name="T86" fmla="*/ 4 w 1412"/>
                <a:gd name="T87" fmla="*/ 850 h 1358"/>
                <a:gd name="T88" fmla="*/ 5 w 1412"/>
                <a:gd name="T89" fmla="*/ 618 h 1358"/>
                <a:gd name="T90" fmla="*/ 38 w 1412"/>
                <a:gd name="T91" fmla="*/ 417 h 1358"/>
                <a:gd name="T92" fmla="*/ 88 w 1412"/>
                <a:gd name="T93" fmla="*/ 314 h 1358"/>
                <a:gd name="T94" fmla="*/ 193 w 1412"/>
                <a:gd name="T95" fmla="*/ 251 h 1358"/>
                <a:gd name="T96" fmla="*/ 356 w 1412"/>
                <a:gd name="T97" fmla="*/ 182 h 1358"/>
                <a:gd name="T98" fmla="*/ 557 w 1412"/>
                <a:gd name="T99" fmla="*/ 114 h 1358"/>
                <a:gd name="T100" fmla="*/ 773 w 1412"/>
                <a:gd name="T101" fmla="*/ 56 h 1358"/>
                <a:gd name="T102" fmla="*/ 983 w 1412"/>
                <a:gd name="T103" fmla="*/ 15 h 1358"/>
                <a:gd name="T104" fmla="*/ 1163 w 1412"/>
                <a:gd name="T105"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2" h="1358">
                  <a:moveTo>
                    <a:pt x="338" y="865"/>
                  </a:moveTo>
                  <a:lnTo>
                    <a:pt x="535" y="865"/>
                  </a:lnTo>
                  <a:lnTo>
                    <a:pt x="534" y="945"/>
                  </a:lnTo>
                  <a:lnTo>
                    <a:pt x="532" y="977"/>
                  </a:lnTo>
                  <a:lnTo>
                    <a:pt x="528" y="1006"/>
                  </a:lnTo>
                  <a:lnTo>
                    <a:pt x="521" y="1029"/>
                  </a:lnTo>
                  <a:lnTo>
                    <a:pt x="512" y="1049"/>
                  </a:lnTo>
                  <a:lnTo>
                    <a:pt x="499" y="1065"/>
                  </a:lnTo>
                  <a:lnTo>
                    <a:pt x="478" y="1081"/>
                  </a:lnTo>
                  <a:lnTo>
                    <a:pt x="457" y="1093"/>
                  </a:lnTo>
                  <a:lnTo>
                    <a:pt x="434" y="1102"/>
                  </a:lnTo>
                  <a:lnTo>
                    <a:pt x="412" y="1108"/>
                  </a:lnTo>
                  <a:lnTo>
                    <a:pt x="389" y="1111"/>
                  </a:lnTo>
                  <a:lnTo>
                    <a:pt x="365" y="1113"/>
                  </a:lnTo>
                  <a:lnTo>
                    <a:pt x="342" y="1113"/>
                  </a:lnTo>
                  <a:lnTo>
                    <a:pt x="306" y="1112"/>
                  </a:lnTo>
                  <a:lnTo>
                    <a:pt x="276" y="1106"/>
                  </a:lnTo>
                  <a:lnTo>
                    <a:pt x="249" y="1099"/>
                  </a:lnTo>
                  <a:lnTo>
                    <a:pt x="227" y="1089"/>
                  </a:lnTo>
                  <a:lnTo>
                    <a:pt x="208" y="1076"/>
                  </a:lnTo>
                  <a:lnTo>
                    <a:pt x="195" y="1059"/>
                  </a:lnTo>
                  <a:lnTo>
                    <a:pt x="185" y="1039"/>
                  </a:lnTo>
                  <a:lnTo>
                    <a:pt x="179" y="1016"/>
                  </a:lnTo>
                  <a:lnTo>
                    <a:pt x="177" y="991"/>
                  </a:lnTo>
                  <a:lnTo>
                    <a:pt x="179" y="964"/>
                  </a:lnTo>
                  <a:lnTo>
                    <a:pt x="185" y="941"/>
                  </a:lnTo>
                  <a:lnTo>
                    <a:pt x="195" y="921"/>
                  </a:lnTo>
                  <a:lnTo>
                    <a:pt x="209" y="903"/>
                  </a:lnTo>
                  <a:lnTo>
                    <a:pt x="227" y="889"/>
                  </a:lnTo>
                  <a:lnTo>
                    <a:pt x="249" y="878"/>
                  </a:lnTo>
                  <a:lnTo>
                    <a:pt x="275" y="871"/>
                  </a:lnTo>
                  <a:lnTo>
                    <a:pt x="304" y="866"/>
                  </a:lnTo>
                  <a:lnTo>
                    <a:pt x="338" y="865"/>
                  </a:lnTo>
                  <a:close/>
                  <a:moveTo>
                    <a:pt x="356" y="523"/>
                  </a:moveTo>
                  <a:lnTo>
                    <a:pt x="316" y="525"/>
                  </a:lnTo>
                  <a:lnTo>
                    <a:pt x="282" y="529"/>
                  </a:lnTo>
                  <a:lnTo>
                    <a:pt x="250" y="536"/>
                  </a:lnTo>
                  <a:lnTo>
                    <a:pt x="222" y="547"/>
                  </a:lnTo>
                  <a:lnTo>
                    <a:pt x="196" y="560"/>
                  </a:lnTo>
                  <a:lnTo>
                    <a:pt x="173" y="577"/>
                  </a:lnTo>
                  <a:lnTo>
                    <a:pt x="151" y="597"/>
                  </a:lnTo>
                  <a:lnTo>
                    <a:pt x="132" y="623"/>
                  </a:lnTo>
                  <a:lnTo>
                    <a:pt x="182" y="665"/>
                  </a:lnTo>
                  <a:lnTo>
                    <a:pt x="200" y="641"/>
                  </a:lnTo>
                  <a:lnTo>
                    <a:pt x="219" y="623"/>
                  </a:lnTo>
                  <a:lnTo>
                    <a:pt x="240" y="609"/>
                  </a:lnTo>
                  <a:lnTo>
                    <a:pt x="263" y="597"/>
                  </a:lnTo>
                  <a:lnTo>
                    <a:pt x="291" y="590"/>
                  </a:lnTo>
                  <a:lnTo>
                    <a:pt x="321" y="586"/>
                  </a:lnTo>
                  <a:lnTo>
                    <a:pt x="356" y="584"/>
                  </a:lnTo>
                  <a:lnTo>
                    <a:pt x="391" y="586"/>
                  </a:lnTo>
                  <a:lnTo>
                    <a:pt x="422" y="590"/>
                  </a:lnTo>
                  <a:lnTo>
                    <a:pt x="449" y="597"/>
                  </a:lnTo>
                  <a:lnTo>
                    <a:pt x="472" y="609"/>
                  </a:lnTo>
                  <a:lnTo>
                    <a:pt x="491" y="622"/>
                  </a:lnTo>
                  <a:lnTo>
                    <a:pt x="507" y="638"/>
                  </a:lnTo>
                  <a:lnTo>
                    <a:pt x="519" y="658"/>
                  </a:lnTo>
                  <a:lnTo>
                    <a:pt x="527" y="682"/>
                  </a:lnTo>
                  <a:lnTo>
                    <a:pt x="532" y="708"/>
                  </a:lnTo>
                  <a:lnTo>
                    <a:pt x="534" y="739"/>
                  </a:lnTo>
                  <a:lnTo>
                    <a:pt x="535" y="809"/>
                  </a:lnTo>
                  <a:lnTo>
                    <a:pt x="329" y="809"/>
                  </a:lnTo>
                  <a:lnTo>
                    <a:pt x="290" y="811"/>
                  </a:lnTo>
                  <a:lnTo>
                    <a:pt x="253" y="816"/>
                  </a:lnTo>
                  <a:lnTo>
                    <a:pt x="221" y="826"/>
                  </a:lnTo>
                  <a:lnTo>
                    <a:pt x="192" y="840"/>
                  </a:lnTo>
                  <a:lnTo>
                    <a:pt x="167" y="857"/>
                  </a:lnTo>
                  <a:lnTo>
                    <a:pt x="146" y="878"/>
                  </a:lnTo>
                  <a:lnTo>
                    <a:pt x="130" y="901"/>
                  </a:lnTo>
                  <a:lnTo>
                    <a:pt x="118" y="929"/>
                  </a:lnTo>
                  <a:lnTo>
                    <a:pt x="111" y="959"/>
                  </a:lnTo>
                  <a:lnTo>
                    <a:pt x="108" y="992"/>
                  </a:lnTo>
                  <a:lnTo>
                    <a:pt x="110" y="1020"/>
                  </a:lnTo>
                  <a:lnTo>
                    <a:pt x="116" y="1048"/>
                  </a:lnTo>
                  <a:lnTo>
                    <a:pt x="126" y="1073"/>
                  </a:lnTo>
                  <a:lnTo>
                    <a:pt x="138" y="1095"/>
                  </a:lnTo>
                  <a:lnTo>
                    <a:pt x="154" y="1116"/>
                  </a:lnTo>
                  <a:lnTo>
                    <a:pt x="173" y="1132"/>
                  </a:lnTo>
                  <a:lnTo>
                    <a:pt x="193" y="1145"/>
                  </a:lnTo>
                  <a:lnTo>
                    <a:pt x="215" y="1156"/>
                  </a:lnTo>
                  <a:lnTo>
                    <a:pt x="241" y="1164"/>
                  </a:lnTo>
                  <a:lnTo>
                    <a:pt x="270" y="1169"/>
                  </a:lnTo>
                  <a:lnTo>
                    <a:pt x="304" y="1173"/>
                  </a:lnTo>
                  <a:lnTo>
                    <a:pt x="342" y="1174"/>
                  </a:lnTo>
                  <a:lnTo>
                    <a:pt x="378" y="1173"/>
                  </a:lnTo>
                  <a:lnTo>
                    <a:pt x="411" y="1169"/>
                  </a:lnTo>
                  <a:lnTo>
                    <a:pt x="439" y="1162"/>
                  </a:lnTo>
                  <a:lnTo>
                    <a:pt x="466" y="1153"/>
                  </a:lnTo>
                  <a:lnTo>
                    <a:pt x="489" y="1140"/>
                  </a:lnTo>
                  <a:lnTo>
                    <a:pt x="512" y="1123"/>
                  </a:lnTo>
                  <a:lnTo>
                    <a:pt x="534" y="1101"/>
                  </a:lnTo>
                  <a:lnTo>
                    <a:pt x="535" y="1166"/>
                  </a:lnTo>
                  <a:lnTo>
                    <a:pt x="603" y="1165"/>
                  </a:lnTo>
                  <a:lnTo>
                    <a:pt x="603" y="732"/>
                  </a:lnTo>
                  <a:lnTo>
                    <a:pt x="601" y="696"/>
                  </a:lnTo>
                  <a:lnTo>
                    <a:pt x="594" y="663"/>
                  </a:lnTo>
                  <a:lnTo>
                    <a:pt x="584" y="635"/>
                  </a:lnTo>
                  <a:lnTo>
                    <a:pt x="570" y="609"/>
                  </a:lnTo>
                  <a:lnTo>
                    <a:pt x="551" y="586"/>
                  </a:lnTo>
                  <a:lnTo>
                    <a:pt x="528" y="568"/>
                  </a:lnTo>
                  <a:lnTo>
                    <a:pt x="502" y="552"/>
                  </a:lnTo>
                  <a:lnTo>
                    <a:pt x="471" y="540"/>
                  </a:lnTo>
                  <a:lnTo>
                    <a:pt x="436" y="530"/>
                  </a:lnTo>
                  <a:lnTo>
                    <a:pt x="399" y="525"/>
                  </a:lnTo>
                  <a:lnTo>
                    <a:pt x="356" y="523"/>
                  </a:lnTo>
                  <a:close/>
                  <a:moveTo>
                    <a:pt x="1163" y="0"/>
                  </a:moveTo>
                  <a:lnTo>
                    <a:pt x="1202" y="1"/>
                  </a:lnTo>
                  <a:lnTo>
                    <a:pt x="1237" y="4"/>
                  </a:lnTo>
                  <a:lnTo>
                    <a:pt x="1267" y="9"/>
                  </a:lnTo>
                  <a:lnTo>
                    <a:pt x="1294" y="17"/>
                  </a:lnTo>
                  <a:lnTo>
                    <a:pt x="1316" y="28"/>
                  </a:lnTo>
                  <a:lnTo>
                    <a:pt x="1333" y="42"/>
                  </a:lnTo>
                  <a:lnTo>
                    <a:pt x="1349" y="60"/>
                  </a:lnTo>
                  <a:lnTo>
                    <a:pt x="1362" y="84"/>
                  </a:lnTo>
                  <a:lnTo>
                    <a:pt x="1373" y="114"/>
                  </a:lnTo>
                  <a:lnTo>
                    <a:pt x="1383" y="148"/>
                  </a:lnTo>
                  <a:lnTo>
                    <a:pt x="1391" y="186"/>
                  </a:lnTo>
                  <a:lnTo>
                    <a:pt x="1399" y="229"/>
                  </a:lnTo>
                  <a:lnTo>
                    <a:pt x="1404" y="274"/>
                  </a:lnTo>
                  <a:lnTo>
                    <a:pt x="1408" y="323"/>
                  </a:lnTo>
                  <a:lnTo>
                    <a:pt x="1410" y="374"/>
                  </a:lnTo>
                  <a:lnTo>
                    <a:pt x="1412" y="428"/>
                  </a:lnTo>
                  <a:lnTo>
                    <a:pt x="1412" y="483"/>
                  </a:lnTo>
                  <a:lnTo>
                    <a:pt x="1410" y="539"/>
                  </a:lnTo>
                  <a:lnTo>
                    <a:pt x="1408" y="596"/>
                  </a:lnTo>
                  <a:lnTo>
                    <a:pt x="1405" y="653"/>
                  </a:lnTo>
                  <a:lnTo>
                    <a:pt x="1401" y="711"/>
                  </a:lnTo>
                  <a:lnTo>
                    <a:pt x="1395" y="769"/>
                  </a:lnTo>
                  <a:lnTo>
                    <a:pt x="1388" y="825"/>
                  </a:lnTo>
                  <a:lnTo>
                    <a:pt x="1381" y="881"/>
                  </a:lnTo>
                  <a:lnTo>
                    <a:pt x="1374" y="935"/>
                  </a:lnTo>
                  <a:lnTo>
                    <a:pt x="1365" y="987"/>
                  </a:lnTo>
                  <a:lnTo>
                    <a:pt x="1356" y="1035"/>
                  </a:lnTo>
                  <a:lnTo>
                    <a:pt x="1346" y="1082"/>
                  </a:lnTo>
                  <a:lnTo>
                    <a:pt x="1335" y="1126"/>
                  </a:lnTo>
                  <a:lnTo>
                    <a:pt x="1325" y="1164"/>
                  </a:lnTo>
                  <a:lnTo>
                    <a:pt x="1314" y="1200"/>
                  </a:lnTo>
                  <a:lnTo>
                    <a:pt x="1302" y="1231"/>
                  </a:lnTo>
                  <a:lnTo>
                    <a:pt x="1290" y="1257"/>
                  </a:lnTo>
                  <a:lnTo>
                    <a:pt x="1277" y="1277"/>
                  </a:lnTo>
                  <a:lnTo>
                    <a:pt x="1264" y="1292"/>
                  </a:lnTo>
                  <a:lnTo>
                    <a:pt x="1244" y="1305"/>
                  </a:lnTo>
                  <a:lnTo>
                    <a:pt x="1218" y="1317"/>
                  </a:lnTo>
                  <a:lnTo>
                    <a:pt x="1188" y="1327"/>
                  </a:lnTo>
                  <a:lnTo>
                    <a:pt x="1152" y="1335"/>
                  </a:lnTo>
                  <a:lnTo>
                    <a:pt x="1112" y="1342"/>
                  </a:lnTo>
                  <a:lnTo>
                    <a:pt x="1070" y="1348"/>
                  </a:lnTo>
                  <a:lnTo>
                    <a:pt x="1023" y="1353"/>
                  </a:lnTo>
                  <a:lnTo>
                    <a:pt x="973" y="1356"/>
                  </a:lnTo>
                  <a:lnTo>
                    <a:pt x="921" y="1357"/>
                  </a:lnTo>
                  <a:lnTo>
                    <a:pt x="868" y="1358"/>
                  </a:lnTo>
                  <a:lnTo>
                    <a:pt x="812" y="1357"/>
                  </a:lnTo>
                  <a:lnTo>
                    <a:pt x="756" y="1356"/>
                  </a:lnTo>
                  <a:lnTo>
                    <a:pt x="699" y="1353"/>
                  </a:lnTo>
                  <a:lnTo>
                    <a:pt x="642" y="1349"/>
                  </a:lnTo>
                  <a:lnTo>
                    <a:pt x="585" y="1344"/>
                  </a:lnTo>
                  <a:lnTo>
                    <a:pt x="529" y="1338"/>
                  </a:lnTo>
                  <a:lnTo>
                    <a:pt x="475" y="1331"/>
                  </a:lnTo>
                  <a:lnTo>
                    <a:pt x="422" y="1323"/>
                  </a:lnTo>
                  <a:lnTo>
                    <a:pt x="371" y="1315"/>
                  </a:lnTo>
                  <a:lnTo>
                    <a:pt x="322" y="1305"/>
                  </a:lnTo>
                  <a:lnTo>
                    <a:pt x="278" y="1294"/>
                  </a:lnTo>
                  <a:lnTo>
                    <a:pt x="235" y="1283"/>
                  </a:lnTo>
                  <a:lnTo>
                    <a:pt x="197" y="1271"/>
                  </a:lnTo>
                  <a:lnTo>
                    <a:pt x="164" y="1258"/>
                  </a:lnTo>
                  <a:lnTo>
                    <a:pt x="135" y="1245"/>
                  </a:lnTo>
                  <a:lnTo>
                    <a:pt x="112" y="1230"/>
                  </a:lnTo>
                  <a:lnTo>
                    <a:pt x="94" y="1216"/>
                  </a:lnTo>
                  <a:lnTo>
                    <a:pt x="82" y="1201"/>
                  </a:lnTo>
                  <a:lnTo>
                    <a:pt x="65" y="1161"/>
                  </a:lnTo>
                  <a:lnTo>
                    <a:pt x="48" y="1118"/>
                  </a:lnTo>
                  <a:lnTo>
                    <a:pt x="35" y="1070"/>
                  </a:lnTo>
                  <a:lnTo>
                    <a:pt x="24" y="1019"/>
                  </a:lnTo>
                  <a:lnTo>
                    <a:pt x="15" y="964"/>
                  </a:lnTo>
                  <a:lnTo>
                    <a:pt x="8" y="908"/>
                  </a:lnTo>
                  <a:lnTo>
                    <a:pt x="4" y="850"/>
                  </a:lnTo>
                  <a:lnTo>
                    <a:pt x="1" y="792"/>
                  </a:lnTo>
                  <a:lnTo>
                    <a:pt x="0" y="734"/>
                  </a:lnTo>
                  <a:lnTo>
                    <a:pt x="2" y="675"/>
                  </a:lnTo>
                  <a:lnTo>
                    <a:pt x="5" y="618"/>
                  </a:lnTo>
                  <a:lnTo>
                    <a:pt x="11" y="563"/>
                  </a:lnTo>
                  <a:lnTo>
                    <a:pt x="18" y="511"/>
                  </a:lnTo>
                  <a:lnTo>
                    <a:pt x="27" y="461"/>
                  </a:lnTo>
                  <a:lnTo>
                    <a:pt x="38" y="417"/>
                  </a:lnTo>
                  <a:lnTo>
                    <a:pt x="51" y="376"/>
                  </a:lnTo>
                  <a:lnTo>
                    <a:pt x="66" y="340"/>
                  </a:lnTo>
                  <a:lnTo>
                    <a:pt x="74" y="327"/>
                  </a:lnTo>
                  <a:lnTo>
                    <a:pt x="88" y="314"/>
                  </a:lnTo>
                  <a:lnTo>
                    <a:pt x="108" y="299"/>
                  </a:lnTo>
                  <a:lnTo>
                    <a:pt x="132" y="283"/>
                  </a:lnTo>
                  <a:lnTo>
                    <a:pt x="160" y="267"/>
                  </a:lnTo>
                  <a:lnTo>
                    <a:pt x="193" y="251"/>
                  </a:lnTo>
                  <a:lnTo>
                    <a:pt x="229" y="234"/>
                  </a:lnTo>
                  <a:lnTo>
                    <a:pt x="268" y="216"/>
                  </a:lnTo>
                  <a:lnTo>
                    <a:pt x="311" y="199"/>
                  </a:lnTo>
                  <a:lnTo>
                    <a:pt x="356" y="182"/>
                  </a:lnTo>
                  <a:lnTo>
                    <a:pt x="404" y="165"/>
                  </a:lnTo>
                  <a:lnTo>
                    <a:pt x="453" y="147"/>
                  </a:lnTo>
                  <a:lnTo>
                    <a:pt x="505" y="130"/>
                  </a:lnTo>
                  <a:lnTo>
                    <a:pt x="557" y="114"/>
                  </a:lnTo>
                  <a:lnTo>
                    <a:pt x="611" y="99"/>
                  </a:lnTo>
                  <a:lnTo>
                    <a:pt x="664" y="83"/>
                  </a:lnTo>
                  <a:lnTo>
                    <a:pt x="718" y="69"/>
                  </a:lnTo>
                  <a:lnTo>
                    <a:pt x="773" y="56"/>
                  </a:lnTo>
                  <a:lnTo>
                    <a:pt x="827" y="44"/>
                  </a:lnTo>
                  <a:lnTo>
                    <a:pt x="880" y="33"/>
                  </a:lnTo>
                  <a:lnTo>
                    <a:pt x="932" y="23"/>
                  </a:lnTo>
                  <a:lnTo>
                    <a:pt x="983" y="15"/>
                  </a:lnTo>
                  <a:lnTo>
                    <a:pt x="1031" y="9"/>
                  </a:lnTo>
                  <a:lnTo>
                    <a:pt x="1078" y="4"/>
                  </a:lnTo>
                  <a:lnTo>
                    <a:pt x="1123" y="1"/>
                  </a:lnTo>
                  <a:lnTo>
                    <a:pt x="11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29" name="Freeform 7"/>
            <p:cNvSpPr>
              <a:spLocks noEditPoints="1"/>
            </p:cNvSpPr>
            <p:nvPr userDrawn="1"/>
          </p:nvSpPr>
          <p:spPr bwMode="auto">
            <a:xfrm>
              <a:off x="1972" y="643"/>
              <a:ext cx="246" cy="324"/>
            </a:xfrm>
            <a:custGeom>
              <a:avLst/>
              <a:gdLst>
                <a:gd name="T0" fmla="*/ 195 w 493"/>
                <a:gd name="T1" fmla="*/ 341 h 649"/>
                <a:gd name="T2" fmla="*/ 139 w 493"/>
                <a:gd name="T3" fmla="*/ 354 h 649"/>
                <a:gd name="T4" fmla="*/ 99 w 493"/>
                <a:gd name="T5" fmla="*/ 378 h 649"/>
                <a:gd name="T6" fmla="*/ 76 w 493"/>
                <a:gd name="T7" fmla="*/ 417 h 649"/>
                <a:gd name="T8" fmla="*/ 68 w 493"/>
                <a:gd name="T9" fmla="*/ 467 h 649"/>
                <a:gd name="T10" fmla="*/ 76 w 493"/>
                <a:gd name="T11" fmla="*/ 515 h 649"/>
                <a:gd name="T12" fmla="*/ 99 w 493"/>
                <a:gd name="T13" fmla="*/ 552 h 649"/>
                <a:gd name="T14" fmla="*/ 140 w 493"/>
                <a:gd name="T15" fmla="*/ 576 h 649"/>
                <a:gd name="T16" fmla="*/ 198 w 493"/>
                <a:gd name="T17" fmla="*/ 589 h 649"/>
                <a:gd name="T18" fmla="*/ 262 w 493"/>
                <a:gd name="T19" fmla="*/ 590 h 649"/>
                <a:gd name="T20" fmla="*/ 317 w 493"/>
                <a:gd name="T21" fmla="*/ 581 h 649"/>
                <a:gd name="T22" fmla="*/ 368 w 493"/>
                <a:gd name="T23" fmla="*/ 560 h 649"/>
                <a:gd name="T24" fmla="*/ 404 w 493"/>
                <a:gd name="T25" fmla="*/ 526 h 649"/>
                <a:gd name="T26" fmla="*/ 421 w 493"/>
                <a:gd name="T27" fmla="*/ 482 h 649"/>
                <a:gd name="T28" fmla="*/ 427 w 493"/>
                <a:gd name="T29" fmla="*/ 421 h 649"/>
                <a:gd name="T30" fmla="*/ 229 w 493"/>
                <a:gd name="T31" fmla="*/ 339 h 649"/>
                <a:gd name="T32" fmla="*/ 292 w 493"/>
                <a:gd name="T33" fmla="*/ 2 h 649"/>
                <a:gd name="T34" fmla="*/ 365 w 493"/>
                <a:gd name="T35" fmla="*/ 17 h 649"/>
                <a:gd name="T36" fmla="*/ 422 w 493"/>
                <a:gd name="T37" fmla="*/ 45 h 649"/>
                <a:gd name="T38" fmla="*/ 462 w 493"/>
                <a:gd name="T39" fmla="*/ 87 h 649"/>
                <a:gd name="T40" fmla="*/ 486 w 493"/>
                <a:gd name="T41" fmla="*/ 142 h 649"/>
                <a:gd name="T42" fmla="*/ 493 w 493"/>
                <a:gd name="T43" fmla="*/ 208 h 649"/>
                <a:gd name="T44" fmla="*/ 427 w 493"/>
                <a:gd name="T45" fmla="*/ 641 h 649"/>
                <a:gd name="T46" fmla="*/ 404 w 493"/>
                <a:gd name="T47" fmla="*/ 599 h 649"/>
                <a:gd name="T48" fmla="*/ 356 w 493"/>
                <a:gd name="T49" fmla="*/ 628 h 649"/>
                <a:gd name="T50" fmla="*/ 302 w 493"/>
                <a:gd name="T51" fmla="*/ 644 h 649"/>
                <a:gd name="T52" fmla="*/ 233 w 493"/>
                <a:gd name="T53" fmla="*/ 649 h 649"/>
                <a:gd name="T54" fmla="*/ 162 w 493"/>
                <a:gd name="T55" fmla="*/ 644 h 649"/>
                <a:gd name="T56" fmla="*/ 108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9 w 493"/>
                <a:gd name="T69" fmla="*/ 354 h 649"/>
                <a:gd name="T70" fmla="*/ 84 w 493"/>
                <a:gd name="T71" fmla="*/ 316 h 649"/>
                <a:gd name="T72" fmla="*/ 146 w 493"/>
                <a:gd name="T73" fmla="*/ 293 h 649"/>
                <a:gd name="T74" fmla="*/ 221 w 493"/>
                <a:gd name="T75" fmla="*/ 286 h 649"/>
                <a:gd name="T76" fmla="*/ 427 w 493"/>
                <a:gd name="T77" fmla="*/ 215 h 649"/>
                <a:gd name="T78" fmla="*/ 421 w 493"/>
                <a:gd name="T79" fmla="*/ 160 h 649"/>
                <a:gd name="T80" fmla="*/ 400 w 493"/>
                <a:gd name="T81" fmla="*/ 116 h 649"/>
                <a:gd name="T82" fmla="*/ 366 w 493"/>
                <a:gd name="T83" fmla="*/ 85 h 649"/>
                <a:gd name="T84" fmla="*/ 316 w 493"/>
                <a:gd name="T85" fmla="*/ 66 h 649"/>
                <a:gd name="T86" fmla="*/ 248 w 493"/>
                <a:gd name="T87" fmla="*/ 59 h 649"/>
                <a:gd name="T88" fmla="*/ 181 w 493"/>
                <a:gd name="T89" fmla="*/ 65 h 649"/>
                <a:gd name="T90" fmla="*/ 130 w 493"/>
                <a:gd name="T91" fmla="*/ 84 h 649"/>
                <a:gd name="T92" fmla="*/ 90 w 493"/>
                <a:gd name="T93" fmla="*/ 117 h 649"/>
                <a:gd name="T94" fmla="*/ 24 w 493"/>
                <a:gd name="T95" fmla="*/ 98 h 649"/>
                <a:gd name="T96" fmla="*/ 75 w 493"/>
                <a:gd name="T97" fmla="*/ 46 h 649"/>
                <a:gd name="T98" fmla="*/ 134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5" y="341"/>
                  </a:lnTo>
                  <a:lnTo>
                    <a:pt x="165" y="346"/>
                  </a:lnTo>
                  <a:lnTo>
                    <a:pt x="139" y="354"/>
                  </a:lnTo>
                  <a:lnTo>
                    <a:pt x="117" y="364"/>
                  </a:lnTo>
                  <a:lnTo>
                    <a:pt x="99" y="378"/>
                  </a:lnTo>
                  <a:lnTo>
                    <a:pt x="85" y="397"/>
                  </a:lnTo>
                  <a:lnTo>
                    <a:pt x="76" y="417"/>
                  </a:lnTo>
                  <a:lnTo>
                    <a:pt x="70" y="440"/>
                  </a:lnTo>
                  <a:lnTo>
                    <a:pt x="68" y="467"/>
                  </a:lnTo>
                  <a:lnTo>
                    <a:pt x="70" y="493"/>
                  </a:lnTo>
                  <a:lnTo>
                    <a:pt x="76" y="515"/>
                  </a:lnTo>
                  <a:lnTo>
                    <a:pt x="85" y="536"/>
                  </a:lnTo>
                  <a:lnTo>
                    <a:pt x="99" y="552"/>
                  </a:lnTo>
                  <a:lnTo>
                    <a:pt x="117" y="566"/>
                  </a:lnTo>
                  <a:lnTo>
                    <a:pt x="140" y="576"/>
                  </a:lnTo>
                  <a:lnTo>
                    <a:pt x="166" y="584"/>
                  </a:lnTo>
                  <a:lnTo>
                    <a:pt x="198" y="589"/>
                  </a:lnTo>
                  <a:lnTo>
                    <a:pt x="233" y="590"/>
                  </a:lnTo>
                  <a:lnTo>
                    <a:pt x="262" y="590"/>
                  </a:lnTo>
                  <a:lnTo>
                    <a:pt x="289" y="587"/>
                  </a:lnTo>
                  <a:lnTo>
                    <a:pt x="317" y="581"/>
                  </a:lnTo>
                  <a:lnTo>
                    <a:pt x="343" y="573"/>
                  </a:lnTo>
                  <a:lnTo>
                    <a:pt x="368" y="560"/>
                  </a:lnTo>
                  <a:lnTo>
                    <a:pt x="391" y="541"/>
                  </a:lnTo>
                  <a:lnTo>
                    <a:pt x="404" y="526"/>
                  </a:lnTo>
                  <a:lnTo>
                    <a:pt x="414" y="506"/>
                  </a:lnTo>
                  <a:lnTo>
                    <a:pt x="421" y="482"/>
                  </a:lnTo>
                  <a:lnTo>
                    <a:pt x="425" y="453"/>
                  </a:lnTo>
                  <a:lnTo>
                    <a:pt x="427" y="421"/>
                  </a:lnTo>
                  <a:lnTo>
                    <a:pt x="427" y="339"/>
                  </a:lnTo>
                  <a:lnTo>
                    <a:pt x="229" y="339"/>
                  </a:lnTo>
                  <a:close/>
                  <a:moveTo>
                    <a:pt x="248" y="0"/>
                  </a:moveTo>
                  <a:lnTo>
                    <a:pt x="292" y="2"/>
                  </a:lnTo>
                  <a:lnTo>
                    <a:pt x="330" y="8"/>
                  </a:lnTo>
                  <a:lnTo>
                    <a:pt x="365" y="17"/>
                  </a:lnTo>
                  <a:lnTo>
                    <a:pt x="395" y="30"/>
                  </a:lnTo>
                  <a:lnTo>
                    <a:pt x="422" y="45"/>
                  </a:lnTo>
                  <a:lnTo>
                    <a:pt x="444" y="64"/>
                  </a:lnTo>
                  <a:lnTo>
                    <a:pt x="462" y="87"/>
                  </a:lnTo>
                  <a:lnTo>
                    <a:pt x="476" y="113"/>
                  </a:lnTo>
                  <a:lnTo>
                    <a:pt x="486" y="142"/>
                  </a:lnTo>
                  <a:lnTo>
                    <a:pt x="491" y="173"/>
                  </a:lnTo>
                  <a:lnTo>
                    <a:pt x="493" y="208"/>
                  </a:lnTo>
                  <a:lnTo>
                    <a:pt x="493" y="641"/>
                  </a:lnTo>
                  <a:lnTo>
                    <a:pt x="427" y="641"/>
                  </a:lnTo>
                  <a:lnTo>
                    <a:pt x="427" y="577"/>
                  </a:lnTo>
                  <a:lnTo>
                    <a:pt x="404" y="599"/>
                  </a:lnTo>
                  <a:lnTo>
                    <a:pt x="380" y="615"/>
                  </a:lnTo>
                  <a:lnTo>
                    <a:pt x="356" y="628"/>
                  </a:lnTo>
                  <a:lnTo>
                    <a:pt x="330" y="637"/>
                  </a:lnTo>
                  <a:lnTo>
                    <a:pt x="302" y="644"/>
                  </a:lnTo>
                  <a:lnTo>
                    <a:pt x="269" y="648"/>
                  </a:lnTo>
                  <a:lnTo>
                    <a:pt x="233" y="649"/>
                  </a:lnTo>
                  <a:lnTo>
                    <a:pt x="196" y="648"/>
                  </a:lnTo>
                  <a:lnTo>
                    <a:pt x="162" y="644"/>
                  </a:lnTo>
                  <a:lnTo>
                    <a:pt x="134" y="639"/>
                  </a:lnTo>
                  <a:lnTo>
                    <a:pt x="108" y="631"/>
                  </a:lnTo>
                  <a:lnTo>
                    <a:pt x="85" y="621"/>
                  </a:lnTo>
                  <a:lnTo>
                    <a:pt x="64" y="608"/>
                  </a:lnTo>
                  <a:lnTo>
                    <a:pt x="46" y="591"/>
                  </a:lnTo>
                  <a:lnTo>
                    <a:pt x="31" y="571"/>
                  </a:lnTo>
                  <a:lnTo>
                    <a:pt x="18" y="548"/>
                  </a:lnTo>
                  <a:lnTo>
                    <a:pt x="8" y="523"/>
                  </a:lnTo>
                  <a:lnTo>
                    <a:pt x="2" y="496"/>
                  </a:lnTo>
                  <a:lnTo>
                    <a:pt x="0" y="468"/>
                  </a:lnTo>
                  <a:lnTo>
                    <a:pt x="3" y="434"/>
                  </a:lnTo>
                  <a:lnTo>
                    <a:pt x="10" y="405"/>
                  </a:lnTo>
                  <a:lnTo>
                    <a:pt x="22" y="377"/>
                  </a:lnTo>
                  <a:lnTo>
                    <a:pt x="39" y="354"/>
                  </a:lnTo>
                  <a:lnTo>
                    <a:pt x="59" y="334"/>
                  </a:lnTo>
                  <a:lnTo>
                    <a:pt x="84" y="316"/>
                  </a:lnTo>
                  <a:lnTo>
                    <a:pt x="112" y="303"/>
                  </a:lnTo>
                  <a:lnTo>
                    <a:pt x="146" y="293"/>
                  </a:lnTo>
                  <a:lnTo>
                    <a:pt x="182" y="287"/>
                  </a:lnTo>
                  <a:lnTo>
                    <a:pt x="221" y="286"/>
                  </a:lnTo>
                  <a:lnTo>
                    <a:pt x="427" y="286"/>
                  </a:lnTo>
                  <a:lnTo>
                    <a:pt x="427" y="215"/>
                  </a:lnTo>
                  <a:lnTo>
                    <a:pt x="425" y="185"/>
                  </a:lnTo>
                  <a:lnTo>
                    <a:pt x="421" y="160"/>
                  </a:lnTo>
                  <a:lnTo>
                    <a:pt x="413" y="136"/>
                  </a:lnTo>
                  <a:lnTo>
                    <a:pt x="400" y="116"/>
                  </a:lnTo>
                  <a:lnTo>
                    <a:pt x="385" y="99"/>
                  </a:lnTo>
                  <a:lnTo>
                    <a:pt x="366" y="85"/>
                  </a:lnTo>
                  <a:lnTo>
                    <a:pt x="343" y="74"/>
                  </a:lnTo>
                  <a:lnTo>
                    <a:pt x="316" y="66"/>
                  </a:lnTo>
                  <a:lnTo>
                    <a:pt x="284" y="61"/>
                  </a:lnTo>
                  <a:lnTo>
                    <a:pt x="248" y="59"/>
                  </a:lnTo>
                  <a:lnTo>
                    <a:pt x="212" y="61"/>
                  </a:lnTo>
                  <a:lnTo>
                    <a:pt x="181" y="65"/>
                  </a:lnTo>
                  <a:lnTo>
                    <a:pt x="154" y="73"/>
                  </a:lnTo>
                  <a:lnTo>
                    <a:pt x="130" y="84"/>
                  </a:lnTo>
                  <a:lnTo>
                    <a:pt x="109" y="99"/>
                  </a:lnTo>
                  <a:lnTo>
                    <a:pt x="90" y="117"/>
                  </a:lnTo>
                  <a:lnTo>
                    <a:pt x="73" y="139"/>
                  </a:lnTo>
                  <a:lnTo>
                    <a:pt x="24" y="98"/>
                  </a:lnTo>
                  <a:lnTo>
                    <a:pt x="48" y="68"/>
                  </a:lnTo>
                  <a:lnTo>
                    <a:pt x="75" y="46"/>
                  </a:lnTo>
                  <a:lnTo>
                    <a:pt x="102" y="28"/>
                  </a:lnTo>
                  <a:lnTo>
                    <a:pt x="134" y="16"/>
                  </a:lnTo>
                  <a:lnTo>
                    <a:pt x="168" y="6"/>
                  </a:lnTo>
                  <a:lnTo>
                    <a:pt x="206" y="2"/>
                  </a:lnTo>
                  <a:lnTo>
                    <a:pt x="2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0" name="Freeform 8"/>
            <p:cNvSpPr>
              <a:spLocks/>
            </p:cNvSpPr>
            <p:nvPr userDrawn="1"/>
          </p:nvSpPr>
          <p:spPr bwMode="auto">
            <a:xfrm>
              <a:off x="1614" y="647"/>
              <a:ext cx="189" cy="316"/>
            </a:xfrm>
            <a:custGeom>
              <a:avLst/>
              <a:gdLst>
                <a:gd name="T0" fmla="*/ 0 w 377"/>
                <a:gd name="T1" fmla="*/ 0 h 632"/>
                <a:gd name="T2" fmla="*/ 377 w 377"/>
                <a:gd name="T3" fmla="*/ 0 h 632"/>
                <a:gd name="T4" fmla="*/ 377 w 377"/>
                <a:gd name="T5" fmla="*/ 55 h 632"/>
                <a:gd name="T6" fmla="*/ 67 w 377"/>
                <a:gd name="T7" fmla="*/ 55 h 632"/>
                <a:gd name="T8" fmla="*/ 67 w 377"/>
                <a:gd name="T9" fmla="*/ 285 h 632"/>
                <a:gd name="T10" fmla="*/ 369 w 377"/>
                <a:gd name="T11" fmla="*/ 285 h 632"/>
                <a:gd name="T12" fmla="*/ 369 w 377"/>
                <a:gd name="T13" fmla="*/ 340 h 632"/>
                <a:gd name="T14" fmla="*/ 67 w 377"/>
                <a:gd name="T15" fmla="*/ 340 h 632"/>
                <a:gd name="T16" fmla="*/ 67 w 377"/>
                <a:gd name="T17" fmla="*/ 632 h 632"/>
                <a:gd name="T18" fmla="*/ 0 w 377"/>
                <a:gd name="T19" fmla="*/ 632 h 632"/>
                <a:gd name="T20" fmla="*/ 0 w 377"/>
                <a:gd name="T2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32">
                  <a:moveTo>
                    <a:pt x="0" y="0"/>
                  </a:moveTo>
                  <a:lnTo>
                    <a:pt x="377" y="0"/>
                  </a:lnTo>
                  <a:lnTo>
                    <a:pt x="377" y="55"/>
                  </a:lnTo>
                  <a:lnTo>
                    <a:pt x="67" y="55"/>
                  </a:lnTo>
                  <a:lnTo>
                    <a:pt x="67" y="285"/>
                  </a:lnTo>
                  <a:lnTo>
                    <a:pt x="369" y="285"/>
                  </a:lnTo>
                  <a:lnTo>
                    <a:pt x="369" y="340"/>
                  </a:lnTo>
                  <a:lnTo>
                    <a:pt x="67" y="340"/>
                  </a:lnTo>
                  <a:lnTo>
                    <a:pt x="67" y="632"/>
                  </a:lnTo>
                  <a:lnTo>
                    <a:pt x="0" y="632"/>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31" name="Rectangle 9"/>
            <p:cNvSpPr>
              <a:spLocks noChangeArrowheads="1"/>
            </p:cNvSpPr>
            <p:nvPr userDrawn="1"/>
          </p:nvSpPr>
          <p:spPr bwMode="auto">
            <a:xfrm>
              <a:off x="1865" y="647"/>
              <a:ext cx="33" cy="316"/>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dirty="0"/>
            </a:p>
          </p:txBody>
        </p:sp>
        <p:sp>
          <p:nvSpPr>
            <p:cNvPr id="32" name="Freeform 10"/>
            <p:cNvSpPr>
              <a:spLocks noEditPoints="1"/>
            </p:cNvSpPr>
            <p:nvPr userDrawn="1"/>
          </p:nvSpPr>
          <p:spPr bwMode="auto">
            <a:xfrm>
              <a:off x="1291" y="643"/>
              <a:ext cx="246" cy="324"/>
            </a:xfrm>
            <a:custGeom>
              <a:avLst/>
              <a:gdLst>
                <a:gd name="T0" fmla="*/ 194 w 493"/>
                <a:gd name="T1" fmla="*/ 341 h 649"/>
                <a:gd name="T2" fmla="*/ 138 w 493"/>
                <a:gd name="T3" fmla="*/ 354 h 649"/>
                <a:gd name="T4" fmla="*/ 99 w 493"/>
                <a:gd name="T5" fmla="*/ 378 h 649"/>
                <a:gd name="T6" fmla="*/ 75 w 493"/>
                <a:gd name="T7" fmla="*/ 417 h 649"/>
                <a:gd name="T8" fmla="*/ 67 w 493"/>
                <a:gd name="T9" fmla="*/ 467 h 649"/>
                <a:gd name="T10" fmla="*/ 74 w 493"/>
                <a:gd name="T11" fmla="*/ 515 h 649"/>
                <a:gd name="T12" fmla="*/ 99 w 493"/>
                <a:gd name="T13" fmla="*/ 552 h 649"/>
                <a:gd name="T14" fmla="*/ 138 w 493"/>
                <a:gd name="T15" fmla="*/ 576 h 649"/>
                <a:gd name="T16" fmla="*/ 197 w 493"/>
                <a:gd name="T17" fmla="*/ 589 h 649"/>
                <a:gd name="T18" fmla="*/ 262 w 493"/>
                <a:gd name="T19" fmla="*/ 590 h 649"/>
                <a:gd name="T20" fmla="*/ 317 w 493"/>
                <a:gd name="T21" fmla="*/ 581 h 649"/>
                <a:gd name="T22" fmla="*/ 368 w 493"/>
                <a:gd name="T23" fmla="*/ 560 h 649"/>
                <a:gd name="T24" fmla="*/ 403 w 493"/>
                <a:gd name="T25" fmla="*/ 526 h 649"/>
                <a:gd name="T26" fmla="*/ 421 w 493"/>
                <a:gd name="T27" fmla="*/ 482 h 649"/>
                <a:gd name="T28" fmla="*/ 426 w 493"/>
                <a:gd name="T29" fmla="*/ 421 h 649"/>
                <a:gd name="T30" fmla="*/ 229 w 493"/>
                <a:gd name="T31" fmla="*/ 339 h 649"/>
                <a:gd name="T32" fmla="*/ 290 w 493"/>
                <a:gd name="T33" fmla="*/ 2 h 649"/>
                <a:gd name="T34" fmla="*/ 365 w 493"/>
                <a:gd name="T35" fmla="*/ 17 h 649"/>
                <a:gd name="T36" fmla="*/ 422 w 493"/>
                <a:gd name="T37" fmla="*/ 45 h 649"/>
                <a:gd name="T38" fmla="*/ 461 w 493"/>
                <a:gd name="T39" fmla="*/ 87 h 649"/>
                <a:gd name="T40" fmla="*/ 485 w 493"/>
                <a:gd name="T41" fmla="*/ 142 h 649"/>
                <a:gd name="T42" fmla="*/ 493 w 493"/>
                <a:gd name="T43" fmla="*/ 208 h 649"/>
                <a:gd name="T44" fmla="*/ 426 w 493"/>
                <a:gd name="T45" fmla="*/ 641 h 649"/>
                <a:gd name="T46" fmla="*/ 403 w 493"/>
                <a:gd name="T47" fmla="*/ 599 h 649"/>
                <a:gd name="T48" fmla="*/ 355 w 493"/>
                <a:gd name="T49" fmla="*/ 628 h 649"/>
                <a:gd name="T50" fmla="*/ 300 w 493"/>
                <a:gd name="T51" fmla="*/ 644 h 649"/>
                <a:gd name="T52" fmla="*/ 233 w 493"/>
                <a:gd name="T53" fmla="*/ 649 h 649"/>
                <a:gd name="T54" fmla="*/ 162 w 493"/>
                <a:gd name="T55" fmla="*/ 644 h 649"/>
                <a:gd name="T56" fmla="*/ 107 w 493"/>
                <a:gd name="T57" fmla="*/ 631 h 649"/>
                <a:gd name="T58" fmla="*/ 64 w 493"/>
                <a:gd name="T59" fmla="*/ 608 h 649"/>
                <a:gd name="T60" fmla="*/ 31 w 493"/>
                <a:gd name="T61" fmla="*/ 571 h 649"/>
                <a:gd name="T62" fmla="*/ 8 w 493"/>
                <a:gd name="T63" fmla="*/ 523 h 649"/>
                <a:gd name="T64" fmla="*/ 0 w 493"/>
                <a:gd name="T65" fmla="*/ 468 h 649"/>
                <a:gd name="T66" fmla="*/ 10 w 493"/>
                <a:gd name="T67" fmla="*/ 405 h 649"/>
                <a:gd name="T68" fmla="*/ 38 w 493"/>
                <a:gd name="T69" fmla="*/ 354 h 649"/>
                <a:gd name="T70" fmla="*/ 83 w 493"/>
                <a:gd name="T71" fmla="*/ 316 h 649"/>
                <a:gd name="T72" fmla="*/ 145 w 493"/>
                <a:gd name="T73" fmla="*/ 293 h 649"/>
                <a:gd name="T74" fmla="*/ 221 w 493"/>
                <a:gd name="T75" fmla="*/ 286 h 649"/>
                <a:gd name="T76" fmla="*/ 426 w 493"/>
                <a:gd name="T77" fmla="*/ 215 h 649"/>
                <a:gd name="T78" fmla="*/ 419 w 493"/>
                <a:gd name="T79" fmla="*/ 160 h 649"/>
                <a:gd name="T80" fmla="*/ 400 w 493"/>
                <a:gd name="T81" fmla="*/ 116 h 649"/>
                <a:gd name="T82" fmla="*/ 366 w 493"/>
                <a:gd name="T83" fmla="*/ 85 h 649"/>
                <a:gd name="T84" fmla="*/ 316 w 493"/>
                <a:gd name="T85" fmla="*/ 66 h 649"/>
                <a:gd name="T86" fmla="*/ 247 w 493"/>
                <a:gd name="T87" fmla="*/ 59 h 649"/>
                <a:gd name="T88" fmla="*/ 180 w 493"/>
                <a:gd name="T89" fmla="*/ 65 h 649"/>
                <a:gd name="T90" fmla="*/ 129 w 493"/>
                <a:gd name="T91" fmla="*/ 84 h 649"/>
                <a:gd name="T92" fmla="*/ 90 w 493"/>
                <a:gd name="T93" fmla="*/ 117 h 649"/>
                <a:gd name="T94" fmla="*/ 23 w 493"/>
                <a:gd name="T95" fmla="*/ 98 h 649"/>
                <a:gd name="T96" fmla="*/ 73 w 493"/>
                <a:gd name="T97" fmla="*/ 46 h 649"/>
                <a:gd name="T98" fmla="*/ 133 w 493"/>
                <a:gd name="T99" fmla="*/ 16 h 649"/>
                <a:gd name="T100" fmla="*/ 206 w 493"/>
                <a:gd name="T101" fmla="*/ 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3" h="649">
                  <a:moveTo>
                    <a:pt x="229" y="339"/>
                  </a:moveTo>
                  <a:lnTo>
                    <a:pt x="194" y="341"/>
                  </a:lnTo>
                  <a:lnTo>
                    <a:pt x="164" y="346"/>
                  </a:lnTo>
                  <a:lnTo>
                    <a:pt x="138" y="354"/>
                  </a:lnTo>
                  <a:lnTo>
                    <a:pt x="116" y="364"/>
                  </a:lnTo>
                  <a:lnTo>
                    <a:pt x="99" y="378"/>
                  </a:lnTo>
                  <a:lnTo>
                    <a:pt x="85" y="397"/>
                  </a:lnTo>
                  <a:lnTo>
                    <a:pt x="75" y="417"/>
                  </a:lnTo>
                  <a:lnTo>
                    <a:pt x="69" y="440"/>
                  </a:lnTo>
                  <a:lnTo>
                    <a:pt x="67" y="467"/>
                  </a:lnTo>
                  <a:lnTo>
                    <a:pt x="69" y="493"/>
                  </a:lnTo>
                  <a:lnTo>
                    <a:pt x="74" y="515"/>
                  </a:lnTo>
                  <a:lnTo>
                    <a:pt x="85" y="536"/>
                  </a:lnTo>
                  <a:lnTo>
                    <a:pt x="99" y="552"/>
                  </a:lnTo>
                  <a:lnTo>
                    <a:pt x="116" y="566"/>
                  </a:lnTo>
                  <a:lnTo>
                    <a:pt x="138" y="576"/>
                  </a:lnTo>
                  <a:lnTo>
                    <a:pt x="166" y="584"/>
                  </a:lnTo>
                  <a:lnTo>
                    <a:pt x="197" y="589"/>
                  </a:lnTo>
                  <a:lnTo>
                    <a:pt x="233" y="590"/>
                  </a:lnTo>
                  <a:lnTo>
                    <a:pt x="262" y="590"/>
                  </a:lnTo>
                  <a:lnTo>
                    <a:pt x="289" y="587"/>
                  </a:lnTo>
                  <a:lnTo>
                    <a:pt x="317" y="581"/>
                  </a:lnTo>
                  <a:lnTo>
                    <a:pt x="342" y="573"/>
                  </a:lnTo>
                  <a:lnTo>
                    <a:pt x="368" y="560"/>
                  </a:lnTo>
                  <a:lnTo>
                    <a:pt x="391" y="541"/>
                  </a:lnTo>
                  <a:lnTo>
                    <a:pt x="403" y="526"/>
                  </a:lnTo>
                  <a:lnTo>
                    <a:pt x="413" y="506"/>
                  </a:lnTo>
                  <a:lnTo>
                    <a:pt x="421" y="482"/>
                  </a:lnTo>
                  <a:lnTo>
                    <a:pt x="425" y="453"/>
                  </a:lnTo>
                  <a:lnTo>
                    <a:pt x="426" y="421"/>
                  </a:lnTo>
                  <a:lnTo>
                    <a:pt x="426" y="339"/>
                  </a:lnTo>
                  <a:lnTo>
                    <a:pt x="229" y="339"/>
                  </a:lnTo>
                  <a:close/>
                  <a:moveTo>
                    <a:pt x="247" y="0"/>
                  </a:moveTo>
                  <a:lnTo>
                    <a:pt x="290" y="2"/>
                  </a:lnTo>
                  <a:lnTo>
                    <a:pt x="330" y="8"/>
                  </a:lnTo>
                  <a:lnTo>
                    <a:pt x="365" y="17"/>
                  </a:lnTo>
                  <a:lnTo>
                    <a:pt x="395" y="30"/>
                  </a:lnTo>
                  <a:lnTo>
                    <a:pt x="422" y="45"/>
                  </a:lnTo>
                  <a:lnTo>
                    <a:pt x="443" y="64"/>
                  </a:lnTo>
                  <a:lnTo>
                    <a:pt x="461" y="87"/>
                  </a:lnTo>
                  <a:lnTo>
                    <a:pt x="475" y="113"/>
                  </a:lnTo>
                  <a:lnTo>
                    <a:pt x="485" y="142"/>
                  </a:lnTo>
                  <a:lnTo>
                    <a:pt x="491" y="173"/>
                  </a:lnTo>
                  <a:lnTo>
                    <a:pt x="493" y="208"/>
                  </a:lnTo>
                  <a:lnTo>
                    <a:pt x="493" y="641"/>
                  </a:lnTo>
                  <a:lnTo>
                    <a:pt x="426" y="641"/>
                  </a:lnTo>
                  <a:lnTo>
                    <a:pt x="426" y="577"/>
                  </a:lnTo>
                  <a:lnTo>
                    <a:pt x="403" y="599"/>
                  </a:lnTo>
                  <a:lnTo>
                    <a:pt x="380" y="615"/>
                  </a:lnTo>
                  <a:lnTo>
                    <a:pt x="355" y="628"/>
                  </a:lnTo>
                  <a:lnTo>
                    <a:pt x="329" y="637"/>
                  </a:lnTo>
                  <a:lnTo>
                    <a:pt x="300" y="644"/>
                  </a:lnTo>
                  <a:lnTo>
                    <a:pt x="269" y="648"/>
                  </a:lnTo>
                  <a:lnTo>
                    <a:pt x="233" y="649"/>
                  </a:lnTo>
                  <a:lnTo>
                    <a:pt x="195" y="648"/>
                  </a:lnTo>
                  <a:lnTo>
                    <a:pt x="162" y="644"/>
                  </a:lnTo>
                  <a:lnTo>
                    <a:pt x="133" y="639"/>
                  </a:lnTo>
                  <a:lnTo>
                    <a:pt x="107" y="631"/>
                  </a:lnTo>
                  <a:lnTo>
                    <a:pt x="85" y="621"/>
                  </a:lnTo>
                  <a:lnTo>
                    <a:pt x="64" y="608"/>
                  </a:lnTo>
                  <a:lnTo>
                    <a:pt x="46" y="591"/>
                  </a:lnTo>
                  <a:lnTo>
                    <a:pt x="31" y="571"/>
                  </a:lnTo>
                  <a:lnTo>
                    <a:pt x="17" y="548"/>
                  </a:lnTo>
                  <a:lnTo>
                    <a:pt x="8" y="523"/>
                  </a:lnTo>
                  <a:lnTo>
                    <a:pt x="2" y="496"/>
                  </a:lnTo>
                  <a:lnTo>
                    <a:pt x="0" y="468"/>
                  </a:lnTo>
                  <a:lnTo>
                    <a:pt x="2" y="434"/>
                  </a:lnTo>
                  <a:lnTo>
                    <a:pt x="10" y="405"/>
                  </a:lnTo>
                  <a:lnTo>
                    <a:pt x="21" y="377"/>
                  </a:lnTo>
                  <a:lnTo>
                    <a:pt x="38" y="354"/>
                  </a:lnTo>
                  <a:lnTo>
                    <a:pt x="59" y="334"/>
                  </a:lnTo>
                  <a:lnTo>
                    <a:pt x="83" y="316"/>
                  </a:lnTo>
                  <a:lnTo>
                    <a:pt x="112" y="303"/>
                  </a:lnTo>
                  <a:lnTo>
                    <a:pt x="145" y="293"/>
                  </a:lnTo>
                  <a:lnTo>
                    <a:pt x="181" y="287"/>
                  </a:lnTo>
                  <a:lnTo>
                    <a:pt x="221" y="286"/>
                  </a:lnTo>
                  <a:lnTo>
                    <a:pt x="426" y="286"/>
                  </a:lnTo>
                  <a:lnTo>
                    <a:pt x="426" y="215"/>
                  </a:lnTo>
                  <a:lnTo>
                    <a:pt x="425" y="185"/>
                  </a:lnTo>
                  <a:lnTo>
                    <a:pt x="419" y="160"/>
                  </a:lnTo>
                  <a:lnTo>
                    <a:pt x="411" y="136"/>
                  </a:lnTo>
                  <a:lnTo>
                    <a:pt x="400" y="116"/>
                  </a:lnTo>
                  <a:lnTo>
                    <a:pt x="385" y="99"/>
                  </a:lnTo>
                  <a:lnTo>
                    <a:pt x="366" y="85"/>
                  </a:lnTo>
                  <a:lnTo>
                    <a:pt x="343" y="74"/>
                  </a:lnTo>
                  <a:lnTo>
                    <a:pt x="316" y="66"/>
                  </a:lnTo>
                  <a:lnTo>
                    <a:pt x="283" y="61"/>
                  </a:lnTo>
                  <a:lnTo>
                    <a:pt x="247" y="59"/>
                  </a:lnTo>
                  <a:lnTo>
                    <a:pt x="212" y="61"/>
                  </a:lnTo>
                  <a:lnTo>
                    <a:pt x="180" y="65"/>
                  </a:lnTo>
                  <a:lnTo>
                    <a:pt x="154" y="73"/>
                  </a:lnTo>
                  <a:lnTo>
                    <a:pt x="129" y="84"/>
                  </a:lnTo>
                  <a:lnTo>
                    <a:pt x="109" y="99"/>
                  </a:lnTo>
                  <a:lnTo>
                    <a:pt x="90" y="117"/>
                  </a:lnTo>
                  <a:lnTo>
                    <a:pt x="72" y="139"/>
                  </a:lnTo>
                  <a:lnTo>
                    <a:pt x="23" y="98"/>
                  </a:lnTo>
                  <a:lnTo>
                    <a:pt x="48" y="68"/>
                  </a:lnTo>
                  <a:lnTo>
                    <a:pt x="73" y="46"/>
                  </a:lnTo>
                  <a:lnTo>
                    <a:pt x="102" y="28"/>
                  </a:lnTo>
                  <a:lnTo>
                    <a:pt x="133" y="16"/>
                  </a:lnTo>
                  <a:lnTo>
                    <a:pt x="167" y="6"/>
                  </a:lnTo>
                  <a:lnTo>
                    <a:pt x="206" y="2"/>
                  </a:lnTo>
                  <a:lnTo>
                    <a:pt x="24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grpSp>
      <p:sp>
        <p:nvSpPr>
          <p:cNvPr id="18" name="Bildplatzhalter 8"/>
          <p:cNvSpPr>
            <a:spLocks noGrp="1"/>
          </p:cNvSpPr>
          <p:nvPr>
            <p:ph type="pic" sz="quarter" idx="14"/>
          </p:nvPr>
        </p:nvSpPr>
        <p:spPr>
          <a:xfrm>
            <a:off x="5795963" y="1628775"/>
            <a:ext cx="3024186" cy="2016125"/>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14" name="Bildplatzhalter 8"/>
          <p:cNvSpPr>
            <a:spLocks noGrp="1"/>
          </p:cNvSpPr>
          <p:nvPr>
            <p:ph type="pic" sz="quarter" idx="20"/>
          </p:nvPr>
        </p:nvSpPr>
        <p:spPr>
          <a:xfrm>
            <a:off x="5795964" y="3933826"/>
            <a:ext cx="3024186" cy="2016125"/>
          </a:xfrm>
          <a:prstGeom prst="rect">
            <a:avLst/>
          </a:prstGeom>
          <a:solidFill>
            <a:schemeClr val="bg1">
              <a:lumMod val="95000"/>
            </a:schemeClr>
          </a:solidFill>
        </p:spPr>
        <p:txBody>
          <a:bodyPr/>
          <a:lstStyle>
            <a:lvl1pPr marL="0" indent="0">
              <a:buNone/>
              <a:defRPr sz="1600"/>
            </a:lvl1pPr>
          </a:lstStyle>
          <a:p>
            <a:r>
              <a:rPr lang="de-DE" noProof="0" dirty="0"/>
              <a:t>Bild durch Klicken auf Symbol hinzufügen</a:t>
            </a:r>
            <a:endParaRPr lang="de-CH" noProof="0" dirty="0"/>
          </a:p>
        </p:txBody>
      </p:sp>
      <p:sp>
        <p:nvSpPr>
          <p:cNvPr id="23" name="Textplatzhalter 2"/>
          <p:cNvSpPr>
            <a:spLocks noGrp="1"/>
          </p:cNvSpPr>
          <p:nvPr>
            <p:ph type="body" sz="quarter" idx="19" hasCustomPrompt="1"/>
          </p:nvPr>
        </p:nvSpPr>
        <p:spPr>
          <a:xfrm>
            <a:off x="323849" y="1581150"/>
            <a:ext cx="5184775" cy="2063750"/>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25" name="Textplatzhalter 2"/>
          <p:cNvSpPr>
            <a:spLocks noGrp="1"/>
          </p:cNvSpPr>
          <p:nvPr>
            <p:ph type="body" sz="quarter" idx="21" hasCustomPrompt="1"/>
          </p:nvPr>
        </p:nvSpPr>
        <p:spPr>
          <a:xfrm>
            <a:off x="323850" y="3886200"/>
            <a:ext cx="5184775" cy="2063751"/>
          </a:xfrm>
          <a:prstGeom prst="rect">
            <a:avLst/>
          </a:prstGeom>
        </p:spPr>
        <p:txBody>
          <a:bodyPr lIns="0" tIns="0" rIns="0" bIns="0"/>
          <a:lstStyle>
            <a:lvl1pPr marL="268288" indent="-268288">
              <a:lnSpc>
                <a:spcPct val="105000"/>
              </a:lnSpc>
              <a:buClr>
                <a:schemeClr val="accent1"/>
              </a:buClr>
              <a:buFont typeface="Arial" panose="020B0604020202020204" pitchFamily="34" charset="0"/>
              <a:buChar char="•"/>
              <a:defRPr sz="1800" b="0" i="0">
                <a:latin typeface="+mj-lt"/>
                <a:cs typeface="Times New Roman" panose="02020603050405020304" pitchFamily="18" charset="0"/>
              </a:defRPr>
            </a:lvl1pPr>
            <a:lvl2pPr marL="538163"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2pPr>
            <a:lvl3pPr marL="806450"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3pPr>
            <a:lvl4pPr marL="1076325" indent="-269875">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4pPr>
            <a:lvl5pPr marL="1344613" indent="-268288">
              <a:lnSpc>
                <a:spcPct val="105000"/>
              </a:lnSpc>
              <a:buClr>
                <a:schemeClr val="tx1"/>
              </a:buClr>
              <a:buFont typeface="Symbol" panose="05050102010706020507" pitchFamily="18" charset="2"/>
              <a:buChar char="-"/>
              <a:defRPr sz="1800" b="0" i="0">
                <a:latin typeface="+mj-lt"/>
                <a:cs typeface="Times New Roman" panose="02020603050405020304" pitchFamily="18" charset="0"/>
              </a:defRPr>
            </a:lvl5pPr>
          </a:lstStyle>
          <a:p>
            <a:pPr lvl="0"/>
            <a:r>
              <a:rPr lang="de-CH" noProof="0" dirty="0"/>
              <a:t>Aufzählung/Lauftext (Erste Ebene) </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9" name="Titel 1"/>
          <p:cNvSpPr>
            <a:spLocks noGrp="1"/>
          </p:cNvSpPr>
          <p:nvPr>
            <p:ph type="title" hasCustomPrompt="1"/>
          </p:nvPr>
        </p:nvSpPr>
        <p:spPr>
          <a:xfrm>
            <a:off x="323850" y="262653"/>
            <a:ext cx="8481726" cy="383919"/>
          </a:xfrm>
          <a:prstGeom prst="rect">
            <a:avLst/>
          </a:prstGeom>
        </p:spPr>
        <p:txBody>
          <a:bodyPr lIns="0" tIns="0" rIns="0" bIns="0"/>
          <a:lstStyle>
            <a:lvl1pPr algn="l">
              <a:lnSpc>
                <a:spcPct val="105000"/>
              </a:lnSpc>
              <a:defRPr sz="2400" b="1">
                <a:solidFill>
                  <a:schemeClr val="accent1"/>
                </a:solidFill>
              </a:defRPr>
            </a:lvl1pPr>
          </a:lstStyle>
          <a:p>
            <a:r>
              <a:rPr lang="de-DE" dirty="0"/>
              <a:t>Überschrift der Folie</a:t>
            </a:r>
            <a:endParaRPr lang="de-CH" dirty="0"/>
          </a:p>
        </p:txBody>
      </p:sp>
      <p:sp>
        <p:nvSpPr>
          <p:cNvPr id="20" name="Textplatzhalter 4"/>
          <p:cNvSpPr>
            <a:spLocks noGrp="1"/>
          </p:cNvSpPr>
          <p:nvPr>
            <p:ph type="body" sz="quarter" idx="22" hasCustomPrompt="1"/>
          </p:nvPr>
        </p:nvSpPr>
        <p:spPr>
          <a:xfrm>
            <a:off x="323850" y="667511"/>
            <a:ext cx="8481725" cy="385001"/>
          </a:xfrm>
          <a:prstGeom prst="rect">
            <a:avLst/>
          </a:prstGeom>
        </p:spPr>
        <p:txBody>
          <a:bodyPr lIns="0" tIns="0" rIns="0" bIns="0"/>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e-DE" dirty="0"/>
              <a:t>Optionaler Untertitel</a:t>
            </a:r>
          </a:p>
        </p:txBody>
      </p:sp>
    </p:spTree>
    <p:extLst>
      <p:ext uri="{BB962C8B-B14F-4D97-AF65-F5344CB8AC3E}">
        <p14:creationId xmlns:p14="http://schemas.microsoft.com/office/powerpoint/2010/main" val="1970861518"/>
      </p:ext>
    </p:extLst>
  </p:cSld>
  <p:clrMapOvr>
    <a:masterClrMapping/>
  </p:clrMapOvr>
  <p:extLst mod="1">
    <p:ext uri="{DCECCB84-F9BA-43D5-87BE-67443E8EF086}">
      <p15:sldGuideLst xmlns="" xmlns:p15="http://schemas.microsoft.com/office/powerpoint/2012/main">
        <p15:guide id="1" orient="horz" pos="1026">
          <p15:clr>
            <a:srgbClr val="FBAE40"/>
          </p15:clr>
        </p15:guide>
        <p15:guide id="2" orient="horz" pos="3748">
          <p15:clr>
            <a:srgbClr val="FBAE40"/>
          </p15:clr>
        </p15:guide>
        <p15:guide id="3" orient="horz" pos="663">
          <p15:clr>
            <a:srgbClr val="FBAE40"/>
          </p15:clr>
        </p15:guide>
        <p15:guide id="5" pos="3470">
          <p15:clr>
            <a:srgbClr val="FBAE40"/>
          </p15:clr>
        </p15:guide>
        <p15:guide id="6" pos="3651">
          <p15:clr>
            <a:srgbClr val="FBAE40"/>
          </p15:clr>
        </p15:guide>
        <p15:guide id="7" orient="horz" pos="2478" userDrawn="1">
          <p15:clr>
            <a:srgbClr val="FBAE40"/>
          </p15:clr>
        </p15:guide>
        <p15:guide id="8" orient="horz" pos="2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5"/>
            </p:custDataLst>
            <p:extLst>
              <p:ext uri="{D42A27DB-BD31-4B8C-83A1-F6EECF244321}">
                <p14:modId xmlns:p14="http://schemas.microsoft.com/office/powerpoint/2010/main" val="3221450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0" name="think-cell Folie" r:id="rId26" imgW="270" imgH="270" progId="TCLayout.ActiveDocument.1">
                  <p:embed/>
                </p:oleObj>
              </mc:Choice>
              <mc:Fallback>
                <p:oleObj name="think-cell Folie" r:id="rId26" imgW="270" imgH="270"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Datumsplatzhalter 3"/>
          <p:cNvSpPr>
            <a:spLocks noGrp="1"/>
          </p:cNvSpPr>
          <p:nvPr>
            <p:ph type="dt" sz="half" idx="2"/>
          </p:nvPr>
        </p:nvSpPr>
        <p:spPr>
          <a:xfrm>
            <a:off x="683569" y="6427735"/>
            <a:ext cx="576064" cy="158399"/>
          </a:xfrm>
          <a:prstGeom prst="rect">
            <a:avLst/>
          </a:prstGeom>
        </p:spPr>
        <p:txBody>
          <a:bodyPr vert="horz" lIns="0" tIns="0" rIns="0" bIns="0" rtlCol="0" anchor="t" anchorCtr="0">
            <a:noAutofit/>
          </a:bodyPr>
          <a:lstStyle>
            <a:lvl1pPr algn="ctr">
              <a:defRPr sz="800">
                <a:solidFill>
                  <a:schemeClr val="tx1"/>
                </a:solidFill>
                <a:latin typeface="Arial" panose="020B0604020202020204" pitchFamily="34" charset="0"/>
                <a:cs typeface="Arial" panose="020B0604020202020204" pitchFamily="34" charset="0"/>
              </a:defRPr>
            </a:lvl1pPr>
          </a:lstStyle>
          <a:p>
            <a:pPr>
              <a:tabLst>
                <a:tab pos="992188" algn="ctr"/>
              </a:tabLst>
            </a:pPr>
            <a:fld id="{8E75EAB0-E6EF-4B5D-AFEB-A748CC8FA68F}" type="datetime1">
              <a:rPr lang="de-DE" smtClean="0"/>
              <a:t>25.01.2021</a:t>
            </a:fld>
            <a:endParaRPr lang="de-CH" dirty="0"/>
          </a:p>
        </p:txBody>
      </p:sp>
      <p:sp>
        <p:nvSpPr>
          <p:cNvPr id="5" name="FuÃŸzeilenplatzhalter 4"/>
          <p:cNvSpPr>
            <a:spLocks noGrp="1"/>
          </p:cNvSpPr>
          <p:nvPr>
            <p:ph type="ftr" sz="quarter" idx="3"/>
          </p:nvPr>
        </p:nvSpPr>
        <p:spPr>
          <a:xfrm>
            <a:off x="1518923" y="6428270"/>
            <a:ext cx="3989181" cy="158400"/>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r>
              <a:rPr lang="de-DE" dirty="0"/>
              <a:t>© AFIAA</a:t>
            </a:r>
            <a:endParaRPr lang="de-CH" dirty="0"/>
          </a:p>
        </p:txBody>
      </p:sp>
      <p:sp>
        <p:nvSpPr>
          <p:cNvPr id="6" name="Foliennummernplatzhalter 5"/>
          <p:cNvSpPr>
            <a:spLocks noGrp="1"/>
          </p:cNvSpPr>
          <p:nvPr>
            <p:ph type="sldNum" sz="quarter" idx="4"/>
          </p:nvPr>
        </p:nvSpPr>
        <p:spPr>
          <a:xfrm>
            <a:off x="326175" y="6427735"/>
            <a:ext cx="213377" cy="159719"/>
          </a:xfrm>
          <a:prstGeom prst="rect">
            <a:avLst/>
          </a:prstGeom>
        </p:spPr>
        <p:txBody>
          <a:bodyPr vert="horz" lIns="0" tIns="0" rIns="0" bIns="0" rtlCol="0" anchor="t" anchorCtr="0"/>
          <a:lstStyle>
            <a:lvl1pPr algn="l">
              <a:defRPr sz="800">
                <a:solidFill>
                  <a:schemeClr val="tx1"/>
                </a:solidFill>
                <a:latin typeface="Arial" panose="020B0604020202020204" pitchFamily="34" charset="0"/>
                <a:cs typeface="Arial" panose="020B0604020202020204" pitchFamily="34" charset="0"/>
              </a:defRPr>
            </a:lvl1pPr>
          </a:lstStyle>
          <a:p>
            <a:fld id="{3F62936E-081A-4CD2-8754-099978964E8E}" type="slidenum">
              <a:rPr lang="de-CH" noProof="0" smtClean="0"/>
              <a:pPr/>
              <a:t>‹Nr.›</a:t>
            </a:fld>
            <a:endParaRPr lang="de-CH" noProof="0" dirty="0"/>
          </a:p>
        </p:txBody>
      </p:sp>
    </p:spTree>
    <p:extLst>
      <p:ext uri="{BB962C8B-B14F-4D97-AF65-F5344CB8AC3E}">
        <p14:creationId xmlns:p14="http://schemas.microsoft.com/office/powerpoint/2010/main" val="3547932388"/>
      </p:ext>
    </p:extLst>
  </p:cSld>
  <p:clrMap bg1="lt1" tx1="dk1" bg2="lt2" tx2="dk2" accent1="accent1" accent2="accent2" accent3="accent3" accent4="accent4" accent5="accent5" accent6="accent6" hlink="hlink" folHlink="folHlink"/>
  <p:sldLayoutIdLst>
    <p:sldLayoutId id="2147483678" r:id="rId1"/>
    <p:sldLayoutId id="2147483704" r:id="rId2"/>
    <p:sldLayoutId id="2147483703" r:id="rId3"/>
    <p:sldLayoutId id="2147483676" r:id="rId4"/>
    <p:sldLayoutId id="2147483702" r:id="rId5"/>
    <p:sldLayoutId id="2147483686" r:id="rId6"/>
    <p:sldLayoutId id="2147483705" r:id="rId7"/>
    <p:sldLayoutId id="2147483706" r:id="rId8"/>
    <p:sldLayoutId id="2147483707" r:id="rId9"/>
    <p:sldLayoutId id="2147483708" r:id="rId10"/>
    <p:sldLayoutId id="2147483719" r:id="rId11"/>
    <p:sldLayoutId id="2147483720"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85750" indent="-285750" algn="l" defTabSz="914400" rtl="0" eaLnBrk="1" latinLnBrk="0" hangingPunct="1">
        <a:lnSpc>
          <a:spcPct val="105000"/>
        </a:lnSpc>
        <a:spcBef>
          <a:spcPts val="0"/>
        </a:spcBef>
        <a:buFont typeface="Arial" panose="020B0604020202020204" pitchFamily="34" charset="0"/>
        <a:buChar char="â€¢"/>
        <a:defRPr sz="1800" kern="1200">
          <a:solidFill>
            <a:schemeClr val="tx1"/>
          </a:solidFill>
          <a:latin typeface="+mn-lt"/>
          <a:ea typeface="+mn-ea"/>
          <a:cs typeface="+mn-cs"/>
        </a:defRPr>
      </a:lvl1pPr>
      <a:lvl2pPr marL="742950" indent="-285750" algn="l" defTabSz="914400" rtl="0" eaLnBrk="1" latinLnBrk="0" hangingPunct="1">
        <a:lnSpc>
          <a:spcPct val="105000"/>
        </a:lnSpc>
        <a:spcBef>
          <a:spcPts val="0"/>
        </a:spcBef>
        <a:buFont typeface="Symbol" panose="05050102010706020507" pitchFamily="18" charset="2"/>
        <a:buChar char="-"/>
        <a:defRPr sz="1800" kern="1200">
          <a:solidFill>
            <a:schemeClr val="tx1"/>
          </a:solidFill>
          <a:latin typeface="+mn-lt"/>
          <a:ea typeface="+mn-ea"/>
          <a:cs typeface="+mn-cs"/>
        </a:defRPr>
      </a:lvl2pPr>
      <a:lvl3pPr marL="1198800" indent="-284400" algn="l" defTabSz="914400" rtl="0" eaLnBrk="1" latinLnBrk="0" hangingPunct="1">
        <a:lnSpc>
          <a:spcPct val="105000"/>
        </a:lnSpc>
        <a:spcBef>
          <a:spcPts val="0"/>
        </a:spcBef>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5000"/>
        </a:lnSpc>
        <a:spcBef>
          <a:spcPts val="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5000"/>
        </a:lnSpc>
        <a:spcBef>
          <a:spcPts val="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â€¢"/>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â€¢"/>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â€¢"/>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â€¢"/>
        <a:defRPr sz="2000" kern="1200">
          <a:solidFill>
            <a:schemeClr val="tx1"/>
          </a:solidFill>
          <a:latin typeface="+mn-lt"/>
          <a:ea typeface="+mn-ea"/>
          <a:cs typeface="+mn-cs"/>
        </a:defRPr>
      </a:lvl9pPr>
    </p:bodyStyle>
    <p:otherStyle>
      <a:defPPr>
        <a:defRPr lang="de-DE"/>
      </a:defPPr>
      <a:lvl1pPr marL="0" algn="l" defTabSz="914400" rtl="0" eaLnBrk="1" latinLnBrk="0" hangingPunct="1">
        <a:defRPr sz="900" kern="1200">
          <a:solidFill>
            <a:schemeClr val="tx1"/>
          </a:solidFill>
          <a:latin typeface="+mn-lt"/>
          <a:ea typeface="+mn-ea"/>
          <a:cs typeface="+mn-cs"/>
        </a:defRPr>
      </a:lvl1pPr>
      <a:lvl2pPr marL="0" algn="l" defTabSz="914400" rtl="0" eaLnBrk="1" latinLnBrk="0" hangingPunct="1">
        <a:defRPr sz="900" kern="1200">
          <a:solidFill>
            <a:schemeClr val="tx1"/>
          </a:solidFill>
          <a:latin typeface="+mn-lt"/>
          <a:ea typeface="+mn-ea"/>
          <a:cs typeface="+mn-cs"/>
        </a:defRPr>
      </a:lvl2pPr>
      <a:lvl3pPr marL="0" algn="l" defTabSz="914400" rtl="0" eaLnBrk="1" latinLnBrk="0" hangingPunct="1">
        <a:defRPr sz="900" kern="1200">
          <a:solidFill>
            <a:schemeClr val="tx1"/>
          </a:solidFill>
          <a:latin typeface="+mn-lt"/>
          <a:ea typeface="+mn-ea"/>
          <a:cs typeface="+mn-cs"/>
        </a:defRPr>
      </a:lvl3pPr>
      <a:lvl4pPr marL="0" algn="l" defTabSz="914400" rtl="0" eaLnBrk="1" latinLnBrk="0" hangingPunct="1">
        <a:defRPr sz="900" kern="1200">
          <a:solidFill>
            <a:schemeClr val="tx1"/>
          </a:solidFill>
          <a:latin typeface="+mn-lt"/>
          <a:ea typeface="+mn-ea"/>
          <a:cs typeface="+mn-cs"/>
        </a:defRPr>
      </a:lvl4pPr>
      <a:lvl5pPr marL="0" algn="l" defTabSz="914400" rtl="0" eaLnBrk="1" latinLnBrk="0" hangingPunct="1">
        <a:defRPr sz="900" kern="1200">
          <a:solidFill>
            <a:schemeClr val="tx1"/>
          </a:solidFill>
          <a:latin typeface="+mn-lt"/>
          <a:ea typeface="+mn-ea"/>
          <a:cs typeface="+mn-cs"/>
        </a:defRPr>
      </a:lvl5pPr>
      <a:lvl6pPr marL="0" algn="l" defTabSz="914400" rtl="0" eaLnBrk="1" latinLnBrk="0" hangingPunct="1">
        <a:defRPr sz="900" kern="1200">
          <a:solidFill>
            <a:schemeClr val="tx1"/>
          </a:solidFill>
          <a:latin typeface="+mn-lt"/>
          <a:ea typeface="+mn-ea"/>
          <a:cs typeface="+mn-cs"/>
        </a:defRPr>
      </a:lvl6pPr>
      <a:lvl7pPr marL="0" algn="l" defTabSz="914400" rtl="0" eaLnBrk="1" latinLnBrk="0" hangingPunct="1">
        <a:defRPr sz="900" kern="1200">
          <a:solidFill>
            <a:schemeClr val="tx1"/>
          </a:solidFill>
          <a:latin typeface="+mn-lt"/>
          <a:ea typeface="+mn-ea"/>
          <a:cs typeface="+mn-cs"/>
        </a:defRPr>
      </a:lvl7pPr>
      <a:lvl8pPr marL="0" algn="l" defTabSz="914400" rtl="0" eaLnBrk="1" latinLnBrk="0" hangingPunct="1">
        <a:defRPr sz="900" kern="1200">
          <a:solidFill>
            <a:schemeClr val="tx1"/>
          </a:solidFill>
          <a:latin typeface="+mn-lt"/>
          <a:ea typeface="+mn-ea"/>
          <a:cs typeface="+mn-cs"/>
        </a:defRPr>
      </a:lvl8pPr>
      <a:lvl9pPr marL="0" algn="l" defTabSz="914400" rtl="0" eaLnBrk="1" latinLnBrk="0" hangingPunct="1">
        <a:defRPr sz="9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04" userDrawn="1">
          <p15:clr>
            <a:srgbClr val="F26B43"/>
          </p15:clr>
        </p15:guide>
        <p15:guide id="2" orient="horz" pos="210" userDrawn="1">
          <p15:clr>
            <a:srgbClr val="F26B43"/>
          </p15:clr>
        </p15:guide>
        <p15:guide id="3" orient="horz" pos="4110" userDrawn="1">
          <p15:clr>
            <a:srgbClr val="F26B43"/>
          </p15:clr>
        </p15:guide>
        <p15:guide id="4" pos="55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4.xml"/><Relationship Id="rId7" Type="http://schemas.openxmlformats.org/officeDocument/2006/relationships/image" Target="../media/image1.emf"/><Relationship Id="rId12" Type="http://schemas.microsoft.com/office/2007/relationships/diagramDrawing" Target="../diagrams/drawing1.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diagramColors" Target="../diagrams/colors1.xml"/><Relationship Id="rId5" Type="http://schemas.openxmlformats.org/officeDocument/2006/relationships/notesSlide" Target="../notesSlides/notesSlide6.xml"/><Relationship Id="rId10" Type="http://schemas.openxmlformats.org/officeDocument/2006/relationships/diagramQuickStyle" Target="../diagrams/quickStyle1.xml"/><Relationship Id="rId4" Type="http://schemas.openxmlformats.org/officeDocument/2006/relationships/slideLayout" Target="../slideLayouts/slideLayout5.xml"/><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577622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4"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p:cNvSpPr/>
          <p:nvPr>
            <p:custDataLst>
              <p:tags r:id="rId3"/>
            </p:custDataLst>
          </p:nvPr>
        </p:nvSpPr>
        <p:spPr>
          <a:xfrm>
            <a:off x="0" y="0"/>
            <a:ext cx="158750" cy="15875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CH" sz="2800" b="1" dirty="0">
              <a:latin typeface="Arial"/>
              <a:ea typeface="+mj-ea"/>
              <a:cs typeface="+mj-cs"/>
              <a:sym typeface="Arial"/>
            </a:endParaRPr>
          </a:p>
        </p:txBody>
      </p:sp>
      <p:pic>
        <p:nvPicPr>
          <p:cNvPr id="6" name="Bildplatzhalter 5"/>
          <p:cNvPicPr>
            <a:picLocks noGrp="1" noChangeAspect="1"/>
          </p:cNvPicPr>
          <p:nvPr>
            <p:ph type="pic" sz="quarter" idx="12"/>
          </p:nvPr>
        </p:nvPicPr>
        <p:blipFill>
          <a:blip r:embed="rId8">
            <a:extLst>
              <a:ext uri="{28A0092B-C50C-407E-A947-70E740481C1C}">
                <a14:useLocalDpi xmlns:a14="http://schemas.microsoft.com/office/drawing/2010/main" val="0"/>
              </a:ext>
            </a:extLst>
          </a:blip>
          <a:srcRect t="52" b="52"/>
          <a:stretch>
            <a:fillRect/>
          </a:stretch>
        </p:blipFill>
        <p:spPr/>
      </p:pic>
      <p:sp>
        <p:nvSpPr>
          <p:cNvPr id="8" name="Bildplatzhalter 7"/>
          <p:cNvSpPr>
            <a:spLocks noGrp="1"/>
          </p:cNvSpPr>
          <p:nvPr>
            <p:ph type="pic" sz="quarter" idx="13"/>
          </p:nvPr>
        </p:nvSpPr>
        <p:spPr/>
      </p:sp>
      <p:sp>
        <p:nvSpPr>
          <p:cNvPr id="7" name="Titel 6"/>
          <p:cNvSpPr>
            <a:spLocks noGrp="1"/>
          </p:cNvSpPr>
          <p:nvPr>
            <p:ph type="title"/>
          </p:nvPr>
        </p:nvSpPr>
        <p:spPr/>
        <p:txBody>
          <a:bodyPr/>
          <a:lstStyle/>
          <a:p>
            <a:r>
              <a:rPr lang="de-CH" dirty="0"/>
              <a:t>KGAST</a:t>
            </a:r>
            <a:br>
              <a:rPr lang="de-CH" dirty="0"/>
            </a:br>
            <a:r>
              <a:rPr lang="de-CH" dirty="0"/>
              <a:t>Neuorganisation AG Immobilien</a:t>
            </a:r>
            <a:endParaRPr lang="de-CH" sz="2000" dirty="0"/>
          </a:p>
        </p:txBody>
      </p:sp>
      <p:sp>
        <p:nvSpPr>
          <p:cNvPr id="9" name="Textplatzhalter 8"/>
          <p:cNvSpPr>
            <a:spLocks noGrp="1"/>
          </p:cNvSpPr>
          <p:nvPr>
            <p:ph type="body" sz="quarter" idx="15"/>
          </p:nvPr>
        </p:nvSpPr>
        <p:spPr>
          <a:xfrm>
            <a:off x="2828756" y="5445225"/>
            <a:ext cx="5991716" cy="288032"/>
          </a:xfrm>
        </p:spPr>
        <p:txBody>
          <a:bodyPr/>
          <a:lstStyle/>
          <a:p>
            <a:r>
              <a:rPr lang="de-CH" sz="1400" dirty="0"/>
              <a:t>Vorstandssitzung </a:t>
            </a:r>
            <a:r>
              <a:rPr lang="de-CH" sz="1400" dirty="0" smtClean="0"/>
              <a:t>02. Februar </a:t>
            </a:r>
            <a:r>
              <a:rPr lang="de-CH" sz="1400" dirty="0"/>
              <a:t>2021</a:t>
            </a:r>
          </a:p>
        </p:txBody>
      </p:sp>
    </p:spTree>
    <p:extLst>
      <p:ext uri="{BB962C8B-B14F-4D97-AF65-F5344CB8AC3E}">
        <p14:creationId xmlns:p14="http://schemas.microsoft.com/office/powerpoint/2010/main" val="267714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3766585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1"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3"/>
            </p:custDataLst>
          </p:nvPr>
        </p:nvSpPr>
        <p:spPr>
          <a:xfrm>
            <a:off x="0" y="0"/>
            <a:ext cx="158750" cy="15875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CH" sz="2400" b="1" dirty="0">
              <a:latin typeface="Arial"/>
              <a:ea typeface="+mj-ea"/>
              <a:cs typeface="+mj-cs"/>
              <a:sym typeface="Arial"/>
            </a:endParaRPr>
          </a:p>
        </p:txBody>
      </p:sp>
      <p:sp>
        <p:nvSpPr>
          <p:cNvPr id="2" name="Datumsplatzhalter 1"/>
          <p:cNvSpPr>
            <a:spLocks noGrp="1"/>
          </p:cNvSpPr>
          <p:nvPr>
            <p:ph type="dt" sz="half" idx="16"/>
          </p:nvPr>
        </p:nvSpPr>
        <p:spPr/>
        <p:txBody>
          <a:bodyPr/>
          <a:lstStyle/>
          <a:p>
            <a:pPr>
              <a:tabLst>
                <a:tab pos="992188" algn="ctr"/>
              </a:tabLst>
            </a:pPr>
            <a:fld id="{01503F4E-642E-4BBB-B71B-4B7B7153AE9C}" type="datetime1">
              <a:rPr lang="de-DE" noProof="0" smtClean="0"/>
              <a:t>25.01.2021</a:t>
            </a:fld>
            <a:endParaRPr lang="de-CH" noProof="0" dirty="0"/>
          </a:p>
        </p:txBody>
      </p:sp>
      <p:sp>
        <p:nvSpPr>
          <p:cNvPr id="3" name="Fußzeilenplatzhalter 2"/>
          <p:cNvSpPr>
            <a:spLocks noGrp="1"/>
          </p:cNvSpPr>
          <p:nvPr>
            <p:ph type="ftr" sz="quarter" idx="17"/>
          </p:nvPr>
        </p:nvSpPr>
        <p:spPr/>
        <p:txBody>
          <a:bodyPr/>
          <a:lstStyle/>
          <a:p>
            <a:r>
              <a:rPr lang="de-DE" noProof="0" dirty="0"/>
              <a:t>© AFIAA</a:t>
            </a:r>
            <a:endParaRPr lang="de-CH" noProof="0" dirty="0"/>
          </a:p>
        </p:txBody>
      </p:sp>
      <p:sp>
        <p:nvSpPr>
          <p:cNvPr id="4" name="Foliennummernplatzhalter 3"/>
          <p:cNvSpPr>
            <a:spLocks noGrp="1"/>
          </p:cNvSpPr>
          <p:nvPr>
            <p:ph type="sldNum" sz="quarter" idx="18"/>
          </p:nvPr>
        </p:nvSpPr>
        <p:spPr/>
        <p:txBody>
          <a:bodyPr/>
          <a:lstStyle/>
          <a:p>
            <a:fld id="{3F62936E-081A-4CD2-8754-099978964E8E}" type="slidenum">
              <a:rPr lang="de-CH" noProof="0" smtClean="0"/>
              <a:pPr/>
              <a:t>2</a:t>
            </a:fld>
            <a:endParaRPr lang="de-CH" noProof="0" dirty="0"/>
          </a:p>
        </p:txBody>
      </p:sp>
      <p:sp>
        <p:nvSpPr>
          <p:cNvPr id="12" name="Titel 11"/>
          <p:cNvSpPr>
            <a:spLocks noGrp="1"/>
          </p:cNvSpPr>
          <p:nvPr>
            <p:ph type="title"/>
          </p:nvPr>
        </p:nvSpPr>
        <p:spPr>
          <a:xfrm>
            <a:off x="323528" y="260648"/>
            <a:ext cx="8481726" cy="383919"/>
          </a:xfrm>
        </p:spPr>
        <p:txBody>
          <a:bodyPr/>
          <a:lstStyle/>
          <a:p>
            <a:r>
              <a:rPr lang="de-CH" dirty="0"/>
              <a:t>Arbeitsgruppe Immobilien</a:t>
            </a:r>
          </a:p>
        </p:txBody>
      </p:sp>
      <p:sp>
        <p:nvSpPr>
          <p:cNvPr id="14" name="Textplatzhalter 13"/>
          <p:cNvSpPr>
            <a:spLocks noGrp="1"/>
          </p:cNvSpPr>
          <p:nvPr>
            <p:ph type="body" sz="quarter" idx="20"/>
          </p:nvPr>
        </p:nvSpPr>
        <p:spPr/>
        <p:txBody>
          <a:bodyPr/>
          <a:lstStyle/>
          <a:p>
            <a:r>
              <a:rPr lang="de-CH" dirty="0"/>
              <a:t>Ausgangssituation</a:t>
            </a:r>
          </a:p>
        </p:txBody>
      </p:sp>
      <p:graphicFrame>
        <p:nvGraphicFramePr>
          <p:cNvPr id="16" name="Tabellenplatzhalter 17"/>
          <p:cNvGraphicFramePr>
            <a:graphicFrameLocks/>
          </p:cNvGraphicFramePr>
          <p:nvPr>
            <p:extLst>
              <p:ext uri="{D42A27DB-BD31-4B8C-83A1-F6EECF244321}">
                <p14:modId xmlns:p14="http://schemas.microsoft.com/office/powerpoint/2010/main" val="3594501792"/>
              </p:ext>
            </p:extLst>
          </p:nvPr>
        </p:nvGraphicFramePr>
        <p:xfrm>
          <a:off x="339049" y="1268760"/>
          <a:ext cx="8409415" cy="5492405"/>
        </p:xfrm>
        <a:graphic>
          <a:graphicData uri="http://schemas.openxmlformats.org/drawingml/2006/table">
            <a:tbl>
              <a:tblPr firstRow="1" bandRow="1">
                <a:tableStyleId>{6C68D9B2-25E7-410E-B882-2A947509020F}</a:tableStyleId>
              </a:tblPr>
              <a:tblGrid>
                <a:gridCol w="2035563">
                  <a:extLst>
                    <a:ext uri="{9D8B030D-6E8A-4147-A177-3AD203B41FA5}">
                      <a16:colId xmlns="" xmlns:a16="http://schemas.microsoft.com/office/drawing/2014/main" val="272914779"/>
                    </a:ext>
                  </a:extLst>
                </a:gridCol>
                <a:gridCol w="6373852">
                  <a:extLst>
                    <a:ext uri="{9D8B030D-6E8A-4147-A177-3AD203B41FA5}">
                      <a16:colId xmlns="" xmlns:a16="http://schemas.microsoft.com/office/drawing/2014/main" val="500657533"/>
                    </a:ext>
                  </a:extLst>
                </a:gridCol>
              </a:tblGrid>
              <a:tr h="2376264">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kern="1200" dirty="0">
                          <a:solidFill>
                            <a:schemeClr val="accent1"/>
                          </a:solidFill>
                          <a:effectLst/>
                          <a:latin typeface="+mn-lt"/>
                        </a:rPr>
                        <a:t>Ausgangslage</a:t>
                      </a:r>
                      <a:endParaRPr lang="de-CH" sz="1400" b="1" dirty="0">
                        <a:solidFill>
                          <a:schemeClr val="accent1"/>
                        </a:solidFill>
                      </a:endParaRPr>
                    </a:p>
                  </a:txBody>
                  <a:tcPr marL="0" marR="0" marT="25400" marB="25400">
                    <a:lnT w="6350" cmpd="sng">
                      <a:solidFill>
                        <a:srgbClr val="0098C3"/>
                      </a:solidFill>
                    </a:lnT>
                    <a:lnB w="6350" cmpd="sng">
                      <a:solidFill>
                        <a:srgbClr val="0098C3"/>
                      </a:solidFill>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dirty="0">
                          <a:solidFill>
                            <a:schemeClr val="tx1"/>
                          </a:solidFill>
                          <a:latin typeface="+mn-lt"/>
                          <a:ea typeface="+mn-ea"/>
                          <a:cs typeface="Times New Roman" panose="02020603050405020304" pitchFamily="18" charset="0"/>
                        </a:rPr>
                        <a:t>Anzahl</a:t>
                      </a:r>
                      <a:r>
                        <a:rPr lang="de-CH" sz="1400" b="0" i="0" kern="1200" baseline="0" dirty="0">
                          <a:solidFill>
                            <a:schemeClr val="tx1"/>
                          </a:solidFill>
                          <a:latin typeface="+mn-lt"/>
                          <a:ea typeface="+mn-ea"/>
                          <a:cs typeface="Times New Roman" panose="02020603050405020304" pitchFamily="18" charset="0"/>
                        </a:rPr>
                        <a:t> der Immobilien Anlagestiftungen, die  KGAST beitreten steigt stetig:  -  - Neugründungen</a:t>
                      </a:r>
                      <a:br>
                        <a:rPr lang="de-CH" sz="1400" b="0" i="0" kern="1200" baseline="0" dirty="0">
                          <a:solidFill>
                            <a:schemeClr val="tx1"/>
                          </a:solidFill>
                          <a:latin typeface="+mn-lt"/>
                          <a:ea typeface="+mn-ea"/>
                          <a:cs typeface="Times New Roman" panose="02020603050405020304" pitchFamily="18" charset="0"/>
                        </a:rPr>
                      </a:br>
                      <a:r>
                        <a:rPr lang="de-CH" sz="1400" b="0" i="0" kern="1200" baseline="0" dirty="0">
                          <a:solidFill>
                            <a:schemeClr val="tx1"/>
                          </a:solidFill>
                          <a:latin typeface="+mn-lt"/>
                          <a:ea typeface="+mn-ea"/>
                          <a:cs typeface="Times New Roman" panose="02020603050405020304" pitchFamily="18" charset="0"/>
                        </a:rPr>
                        <a:t>- Anträge bestehender Anlagestiftungen. </a:t>
                      </a:r>
                      <a:br>
                        <a:rPr lang="de-CH" sz="1400" b="0" i="0" kern="1200" baseline="0" dirty="0">
                          <a:solidFill>
                            <a:schemeClr val="tx1"/>
                          </a:solidFill>
                          <a:latin typeface="+mn-lt"/>
                          <a:ea typeface="+mn-ea"/>
                          <a:cs typeface="Times New Roman" panose="02020603050405020304" pitchFamily="18" charset="0"/>
                        </a:rPr>
                      </a:b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 </a:t>
                      </a:r>
                      <a:r>
                        <a:rPr lang="de-CH" sz="1400" b="0" i="0" kern="1200" baseline="0" dirty="0">
                          <a:solidFill>
                            <a:schemeClr val="tx1"/>
                          </a:solidFill>
                          <a:latin typeface="+mn-lt"/>
                          <a:ea typeface="+mn-ea"/>
                          <a:cs typeface="Times New Roman" panose="02020603050405020304" pitchFamily="18" charset="0"/>
                        </a:rPr>
                        <a:t>Dies führt zu einer wachsenden Arbeitsgruppe Immobilien, mit Herausforderungen an die Effizienz und praktischer Durchführbarkeit.</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Themenstellungen haben sich aktuell verringert, dies wirkt sich auch auf die Frequenz der Treffen der Arbeitsgruppe aus</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Leiter der Arbeitsgruppe Urs Faes hat sein Amt zur Verfügung gestellt</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Vorstand KGAST hat </a:t>
                      </a:r>
                      <a:r>
                        <a:rPr lang="de-CH" sz="1400" b="0" i="0" kern="1200" baseline="0" dirty="0" smtClean="0">
                          <a:solidFill>
                            <a:schemeClr val="tx1"/>
                          </a:solidFill>
                          <a:latin typeface="+mn-lt"/>
                          <a:ea typeface="+mn-ea"/>
                          <a:cs typeface="Times New Roman" panose="02020603050405020304" pitchFamily="18" charset="0"/>
                        </a:rPr>
                        <a:t>eine Findungskommission eingesetzt, mit dem Ziel die AG Immobilien neu zu regeln. GF </a:t>
                      </a:r>
                      <a:r>
                        <a:rPr lang="de-CH" sz="1400" b="0" i="0" kern="1200" baseline="0" dirty="0">
                          <a:solidFill>
                            <a:schemeClr val="tx1"/>
                          </a:solidFill>
                          <a:latin typeface="+mn-lt"/>
                          <a:ea typeface="+mn-ea"/>
                          <a:cs typeface="Times New Roman" panose="02020603050405020304" pitchFamily="18" charset="0"/>
                        </a:rPr>
                        <a:t>KGAST </a:t>
                      </a:r>
                      <a:r>
                        <a:rPr lang="de-CH" sz="1400" b="0" i="0" kern="1200" baseline="0" dirty="0" smtClean="0">
                          <a:solidFill>
                            <a:schemeClr val="tx1"/>
                          </a:solidFill>
                          <a:latin typeface="+mn-lt"/>
                          <a:ea typeface="+mn-ea"/>
                          <a:cs typeface="Times New Roman" panose="02020603050405020304" pitchFamily="18" charset="0"/>
                        </a:rPr>
                        <a:t>organisiert den Prozess.</a:t>
                      </a:r>
                      <a:endParaRPr lang="de-CH" sz="1400" b="0" i="0" kern="1200" baseline="0" dirty="0">
                        <a:solidFill>
                          <a:schemeClr val="tx1"/>
                        </a:solidFill>
                        <a:latin typeface="+mn-lt"/>
                        <a:ea typeface="+mn-ea"/>
                        <a:cs typeface="Times New Roman" panose="02020603050405020304" pitchFamily="18" charset="0"/>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4079343578"/>
                  </a:ext>
                </a:extLst>
              </a:tr>
              <a:tr h="1811755">
                <a:tc>
                  <a:txBody>
                    <a:bodyPr/>
                    <a:lstStyle/>
                    <a:p>
                      <a:r>
                        <a:rPr lang="de-CH" sz="1400" b="1" dirty="0">
                          <a:solidFill>
                            <a:schemeClr val="accent1"/>
                          </a:solidFill>
                        </a:rPr>
                        <a:t>Zielstellung</a:t>
                      </a:r>
                    </a:p>
                  </a:txBody>
                  <a:tcPr marL="0" marR="0" marT="25400" marB="25400">
                    <a:lnT w="6350" cmpd="sng">
                      <a:solidFill>
                        <a:srgbClr val="0098C3"/>
                      </a:solidFill>
                    </a:lnT>
                    <a:lnB w="6350" cmpd="sng">
                      <a:solidFill>
                        <a:srgbClr val="0098C3"/>
                      </a:solidFill>
                    </a:lnB>
                  </a:tcPr>
                </a:tc>
                <a:tc>
                  <a:txBody>
                    <a:bodyPr/>
                    <a:lstStyle/>
                    <a:p>
                      <a:pPr marL="0" indent="0" algn="l" defTabSz="914400" rtl="0" eaLnBrk="1" latinLnBrk="0" hangingPunct="1">
                        <a:lnSpc>
                          <a:spcPct val="100000"/>
                        </a:lnSpc>
                        <a:spcAft>
                          <a:spcPts val="300"/>
                        </a:spcAft>
                        <a:buClr>
                          <a:schemeClr val="accent1"/>
                        </a:buClr>
                        <a:buFont typeface="Wingdings" panose="05000000000000000000" pitchFamily="2" charset="2"/>
                        <a:buNone/>
                      </a:pPr>
                      <a:r>
                        <a:rPr lang="de-CH" sz="1400" b="0" i="0" kern="1200" dirty="0">
                          <a:solidFill>
                            <a:schemeClr val="tx1"/>
                          </a:solidFill>
                          <a:latin typeface="+mn-lt"/>
                          <a:ea typeface="+mn-ea"/>
                          <a:cs typeface="Times New Roman" panose="02020603050405020304" pitchFamily="18" charset="0"/>
                        </a:rPr>
                        <a:t>Es soll ein Medium bzw. Organisationsform</a:t>
                      </a:r>
                      <a:r>
                        <a:rPr lang="de-CH" sz="1400" b="0" i="0" kern="1200" baseline="0" dirty="0">
                          <a:solidFill>
                            <a:schemeClr val="tx1"/>
                          </a:solidFill>
                          <a:latin typeface="+mn-lt"/>
                          <a:ea typeface="+mn-ea"/>
                          <a:cs typeface="Times New Roman" panose="02020603050405020304" pitchFamily="18" charset="0"/>
                        </a:rPr>
                        <a:t> gefunden werden, welche die verschiedenen Themenstellungen abdeckt und die Bedürfnisse seitens Verband und der Mitglieder abdeckt</a:t>
                      </a:r>
                      <a:endParaRPr lang="de-CH" sz="1400" b="0" i="0" kern="1200" dirty="0">
                        <a:solidFill>
                          <a:schemeClr val="tx1"/>
                        </a:solidFill>
                        <a:latin typeface="+mn-lt"/>
                        <a:ea typeface="+mn-ea"/>
                        <a:cs typeface="Times New Roman" panose="02020603050405020304" pitchFamily="18" charset="0"/>
                      </a:endParaRPr>
                    </a:p>
                    <a:p>
                      <a:pPr marL="285750" indent="-285750" algn="l" defTabSz="914400" rtl="0" eaLnBrk="1" latinLnBrk="0" hangingPunct="1">
                        <a:lnSpc>
                          <a:spcPct val="100000"/>
                        </a:lnSpc>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 schnelle Reaktion auf aktuelle Themenstellungen</a:t>
                      </a:r>
                    </a:p>
                    <a:p>
                      <a:pPr marL="285750" indent="-285750" algn="l" defTabSz="914400" rtl="0" eaLnBrk="1" latinLnBrk="0" hangingPunct="1">
                        <a:lnSpc>
                          <a:spcPct val="100000"/>
                        </a:lnSpc>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 Information der Mitglieder</a:t>
                      </a:r>
                    </a:p>
                    <a:p>
                      <a:pPr marL="285750" indent="-285750" algn="l" defTabSz="914400" rtl="0" eaLnBrk="1" latinLnBrk="0" hangingPunct="1">
                        <a:lnSpc>
                          <a:spcPct val="100000"/>
                        </a:lnSpc>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 Forum für einen Gedankenaustausch interessierter Mitglieder</a:t>
                      </a:r>
                    </a:p>
                    <a:p>
                      <a:pPr marL="285750" indent="-285750" algn="l" defTabSz="914400" rtl="0" eaLnBrk="1" latinLnBrk="0" hangingPunct="1">
                        <a:lnSpc>
                          <a:spcPct val="100000"/>
                        </a:lnSpc>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 KGAST wird seiner Rolle als aktiver Vertreter der Anlagestiftungen gerecht</a:t>
                      </a:r>
                      <a:endParaRPr lang="de-CH" sz="1400" b="0" i="0" kern="1200" dirty="0">
                        <a:solidFill>
                          <a:schemeClr val="tx1"/>
                        </a:solidFill>
                        <a:latin typeface="+mn-lt"/>
                        <a:ea typeface="+mn-ea"/>
                        <a:cs typeface="Times New Roman" panose="02020603050405020304" pitchFamily="18" charset="0"/>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3049746236"/>
                  </a:ext>
                </a:extLst>
              </a:tr>
              <a:tr h="1153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b="1" dirty="0">
                          <a:solidFill>
                            <a:schemeClr val="accent1"/>
                          </a:solidFill>
                          <a:effectLst/>
                          <a:latin typeface="+mn-lt"/>
                          <a:ea typeface="Calibri"/>
                          <a:cs typeface="Times New Roman"/>
                        </a:rPr>
                        <a:t>Lösungsansatz</a:t>
                      </a:r>
                    </a:p>
                    <a:p>
                      <a:endParaRPr lang="de-CH" sz="1400" b="1" dirty="0">
                        <a:solidFill>
                          <a:schemeClr val="accent1"/>
                        </a:solidFill>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Überarbeitung des bisherigen Arbeitsgruppen Konzeptes</a:t>
                      </a:r>
                    </a:p>
                    <a:p>
                      <a:pPr marL="285750" indent="-285750" algn="l" defTabSz="914400" rtl="0" eaLnBrk="1" latinLnBrk="0" hangingPunct="1">
                        <a:lnSpc>
                          <a:spcPct val="100000"/>
                        </a:lnSpc>
                        <a:spcBef>
                          <a:spcPts val="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Erarbeitung eines flexiblen Fachgruppen Konzepts</a:t>
                      </a:r>
                    </a:p>
                    <a:p>
                      <a:pPr marL="285750" indent="-285750" algn="l" defTabSz="914400" rtl="0" eaLnBrk="1" latinLnBrk="0" hangingPunct="1">
                        <a:lnSpc>
                          <a:spcPct val="100000"/>
                        </a:lnSpc>
                        <a:spcBef>
                          <a:spcPts val="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rPr>
                        <a:t>Diskussion, Abstimmung und Genehmigung in der nächsten Vorstandssitzung</a:t>
                      </a: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26643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extLst>
              <p:ext uri="{D42A27DB-BD31-4B8C-83A1-F6EECF244321}">
                <p14:modId xmlns:p14="http://schemas.microsoft.com/office/powerpoint/2010/main" val="2510052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6"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CH" sz="2400" b="1" dirty="0">
              <a:latin typeface="Arial"/>
              <a:ea typeface="+mj-ea"/>
              <a:cs typeface="+mj-cs"/>
              <a:sym typeface="Arial"/>
            </a:endParaRPr>
          </a:p>
        </p:txBody>
      </p:sp>
      <p:sp>
        <p:nvSpPr>
          <p:cNvPr id="2" name="Datumsplatzhalter 1"/>
          <p:cNvSpPr>
            <a:spLocks noGrp="1"/>
          </p:cNvSpPr>
          <p:nvPr>
            <p:ph type="dt" sz="half" idx="16"/>
          </p:nvPr>
        </p:nvSpPr>
        <p:spPr/>
        <p:txBody>
          <a:bodyPr/>
          <a:lstStyle/>
          <a:p>
            <a:pPr>
              <a:tabLst>
                <a:tab pos="992188" algn="ctr"/>
              </a:tabLst>
            </a:pPr>
            <a:fld id="{2668F21C-B6EA-42CB-8BFA-75319B6B1A75}" type="datetime1">
              <a:rPr lang="de-DE" noProof="0" smtClean="0"/>
              <a:t>25.01.2021</a:t>
            </a:fld>
            <a:endParaRPr lang="de-CH" noProof="0" dirty="0"/>
          </a:p>
        </p:txBody>
      </p:sp>
      <p:sp>
        <p:nvSpPr>
          <p:cNvPr id="3" name="Fußzeilenplatzhalter 2"/>
          <p:cNvSpPr>
            <a:spLocks noGrp="1"/>
          </p:cNvSpPr>
          <p:nvPr>
            <p:ph type="ftr" sz="quarter" idx="17"/>
          </p:nvPr>
        </p:nvSpPr>
        <p:spPr/>
        <p:txBody>
          <a:bodyPr/>
          <a:lstStyle/>
          <a:p>
            <a:r>
              <a:rPr lang="de-DE" noProof="0" dirty="0"/>
              <a:t>© AFIAA</a:t>
            </a:r>
            <a:endParaRPr lang="de-CH" noProof="0" dirty="0"/>
          </a:p>
        </p:txBody>
      </p:sp>
      <p:sp>
        <p:nvSpPr>
          <p:cNvPr id="7" name="Foliennummernplatzhalter 6"/>
          <p:cNvSpPr>
            <a:spLocks noGrp="1"/>
          </p:cNvSpPr>
          <p:nvPr>
            <p:ph type="sldNum" sz="quarter" idx="18"/>
          </p:nvPr>
        </p:nvSpPr>
        <p:spPr/>
        <p:txBody>
          <a:bodyPr/>
          <a:lstStyle/>
          <a:p>
            <a:fld id="{3F62936E-081A-4CD2-8754-099978964E8E}" type="slidenum">
              <a:rPr lang="de-CH" noProof="0" smtClean="0"/>
              <a:pPr/>
              <a:t>3</a:t>
            </a:fld>
            <a:endParaRPr lang="de-CH" noProof="0" dirty="0"/>
          </a:p>
        </p:txBody>
      </p:sp>
      <p:sp>
        <p:nvSpPr>
          <p:cNvPr id="4" name="Titel 3"/>
          <p:cNvSpPr>
            <a:spLocks noGrp="1"/>
          </p:cNvSpPr>
          <p:nvPr>
            <p:ph type="title"/>
          </p:nvPr>
        </p:nvSpPr>
        <p:spPr/>
        <p:txBody>
          <a:bodyPr/>
          <a:lstStyle/>
          <a:p>
            <a:r>
              <a:rPr lang="de-CH" dirty="0"/>
              <a:t>Arbeitsgruppe Immobilien</a:t>
            </a:r>
          </a:p>
        </p:txBody>
      </p:sp>
      <p:sp>
        <p:nvSpPr>
          <p:cNvPr id="6" name="Textplatzhalter 5"/>
          <p:cNvSpPr>
            <a:spLocks noGrp="1"/>
          </p:cNvSpPr>
          <p:nvPr>
            <p:ph type="body" sz="quarter" idx="20"/>
          </p:nvPr>
        </p:nvSpPr>
        <p:spPr/>
        <p:txBody>
          <a:bodyPr/>
          <a:lstStyle/>
          <a:p>
            <a:r>
              <a:rPr lang="de-CH" dirty="0"/>
              <a:t>Bisheriger Ansatz und neue Ausrichtung</a:t>
            </a:r>
          </a:p>
        </p:txBody>
      </p:sp>
      <p:graphicFrame>
        <p:nvGraphicFramePr>
          <p:cNvPr id="11" name="Tabelle 10"/>
          <p:cNvGraphicFramePr>
            <a:graphicFrameLocks noGrp="1"/>
          </p:cNvGraphicFramePr>
          <p:nvPr>
            <p:extLst>
              <p:ext uri="{D42A27DB-BD31-4B8C-83A1-F6EECF244321}">
                <p14:modId xmlns:p14="http://schemas.microsoft.com/office/powerpoint/2010/main" val="3502325720"/>
              </p:ext>
            </p:extLst>
          </p:nvPr>
        </p:nvGraphicFramePr>
        <p:xfrm>
          <a:off x="251520" y="1268760"/>
          <a:ext cx="8499808" cy="4803140"/>
        </p:xfrm>
        <a:graphic>
          <a:graphicData uri="http://schemas.openxmlformats.org/drawingml/2006/table">
            <a:tbl>
              <a:tblPr firstRow="1" bandRow="1">
                <a:tableStyleId>{6C68D9B2-25E7-410E-B882-2A947509020F}</a:tableStyleId>
              </a:tblPr>
              <a:tblGrid>
                <a:gridCol w="1872208">
                  <a:extLst>
                    <a:ext uri="{9D8B030D-6E8A-4147-A177-3AD203B41FA5}">
                      <a16:colId xmlns="" xmlns:a16="http://schemas.microsoft.com/office/drawing/2014/main" val="20000"/>
                    </a:ext>
                  </a:extLst>
                </a:gridCol>
                <a:gridCol w="6627600">
                  <a:extLst>
                    <a:ext uri="{9D8B030D-6E8A-4147-A177-3AD203B41FA5}">
                      <a16:colId xmlns="" xmlns:a16="http://schemas.microsoft.com/office/drawing/2014/main" val="20001"/>
                    </a:ext>
                  </a:extLst>
                </a:gridCol>
              </a:tblGrid>
              <a:tr h="3125207">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smtClean="0">
                          <a:solidFill>
                            <a:schemeClr val="accent1"/>
                          </a:solidFill>
                        </a:rPr>
                        <a:t>Themenstellungen</a:t>
                      </a:r>
                      <a:r>
                        <a:rPr lang="de-CH" sz="1400" b="1" baseline="0" dirty="0" smtClean="0">
                          <a:solidFill>
                            <a:schemeClr val="accent1"/>
                          </a:solidFill>
                        </a:rPr>
                        <a:t> </a:t>
                      </a:r>
                      <a:r>
                        <a:rPr lang="de-CH" sz="1400" b="1" baseline="0" dirty="0">
                          <a:solidFill>
                            <a:schemeClr val="accent1"/>
                          </a:solidFill>
                        </a:rPr>
                        <a:t>der </a:t>
                      </a:r>
                      <a:r>
                        <a:rPr lang="de-CH" sz="1400" b="1" baseline="0" dirty="0" smtClean="0">
                          <a:solidFill>
                            <a:schemeClr val="accent1"/>
                          </a:solidFill>
                        </a:rPr>
                        <a:t>Arbeitsgruppe im Jahr 2020</a:t>
                      </a:r>
                      <a:endParaRPr lang="de-CH" sz="1400" b="1" dirty="0">
                        <a:solidFill>
                          <a:schemeClr val="accent1"/>
                        </a:solidFill>
                      </a:endParaRP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Immobilien Ausland:</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TER Kalkulation und deren Bestandteile</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COVID-19 und die Auswirkungen auf Bewertungsunsicherheiten</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Hinweis zur Selbstverwaltung der Stammdaten der AST und Preise</a:t>
                      </a:r>
                    </a:p>
                    <a:p>
                      <a:pPr marL="271463" indent="-271463" algn="l" defTabSz="914400" rtl="0" eaLnBrk="1" latinLnBrk="0" hangingPunct="1">
                        <a:lnSpc>
                          <a:spcPct val="100000"/>
                        </a:lnSpc>
                        <a:spcBef>
                          <a:spcPts val="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Allgemeiner Teil:</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Verabschiedung Protokoll</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Vernehmlassungen und Teilnahme seitens KGAST</a:t>
                      </a:r>
                    </a:p>
                    <a:p>
                      <a:pPr marL="271463" indent="-271463" algn="l" defTabSz="914400" rtl="0" eaLnBrk="1" latinLnBrk="0" hangingPunct="1">
                        <a:lnSpc>
                          <a:spcPct val="100000"/>
                        </a:lnSpc>
                        <a:spcBef>
                          <a:spcPts val="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Immobilien Schweiz:</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Veröffentlichung Kennzahlen</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Mitgliederverteilliste</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Klimaverträglichkeitstest BAFU</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Anliegen Mitgliedsunternehmen</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Verschiedenes Umfrage</a:t>
                      </a: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0"/>
                  </a:ext>
                </a:extLst>
              </a:tr>
              <a:tr h="331176">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smtClean="0">
                          <a:solidFill>
                            <a:schemeClr val="accent1"/>
                          </a:solidFill>
                        </a:rPr>
                        <a:t>Allgemeine Themenschwerpunkte</a:t>
                      </a:r>
                      <a:r>
                        <a:rPr lang="de-CH" sz="1400" b="1" baseline="0" dirty="0" smtClean="0">
                          <a:solidFill>
                            <a:schemeClr val="accent1"/>
                          </a:solidFill>
                        </a:rPr>
                        <a:t> in den Jahren 2015-2019</a:t>
                      </a:r>
                      <a:endParaRPr lang="de-CH" sz="1400" b="1" dirty="0">
                        <a:solidFill>
                          <a:schemeClr val="accent1"/>
                        </a:solidFill>
                      </a:endParaRP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Erstellung der Publikationen</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smtClean="0">
                          <a:solidFill>
                            <a:schemeClr val="tx1"/>
                          </a:solidFill>
                          <a:latin typeface="+mn-lt"/>
                          <a:ea typeface="+mn-ea"/>
                          <a:cs typeface="Times New Roman" panose="02020603050405020304" pitchFamily="18" charset="0"/>
                        </a:rPr>
                        <a:t>Kennzahlen</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smtClean="0">
                          <a:solidFill>
                            <a:schemeClr val="tx1"/>
                          </a:solidFill>
                          <a:latin typeface="+mn-lt"/>
                          <a:ea typeface="+mn-ea"/>
                          <a:cs typeface="Times New Roman" panose="02020603050405020304" pitchFamily="18" charset="0"/>
                        </a:rPr>
                        <a:t>Investitionsmodalitäten</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smtClean="0">
                          <a:solidFill>
                            <a:schemeClr val="tx1"/>
                          </a:solidFill>
                          <a:latin typeface="+mn-lt"/>
                          <a:ea typeface="+mn-ea"/>
                          <a:cs typeface="Times New Roman" panose="02020603050405020304" pitchFamily="18" charset="0"/>
                        </a:rPr>
                        <a:t>Vergleichende Tabelle für Immobilien Ausland</a:t>
                      </a:r>
                    </a:p>
                    <a:p>
                      <a:pPr marL="271463" indent="-271463" algn="l" defTabSz="914400" rtl="0" eaLnBrk="1" latinLnBrk="0" hangingPunct="1">
                        <a:lnSpc>
                          <a:spcPct val="100000"/>
                        </a:lnSpc>
                        <a:spcBef>
                          <a:spcPts val="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Richtlinien und Empfehlungen für Immobilien Schweiz</a:t>
                      </a:r>
                    </a:p>
                    <a:p>
                      <a:pPr marL="271463" indent="-271463" algn="l" defTabSz="914400" rtl="0" eaLnBrk="1" latinLnBrk="0" hangingPunct="1">
                        <a:lnSpc>
                          <a:spcPct val="100000"/>
                        </a:lnSpc>
                        <a:spcBef>
                          <a:spcPts val="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Erstellung KGAST Index</a:t>
                      </a:r>
                      <a:endPar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677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extLst>
              <p:ext uri="{D42A27DB-BD31-4B8C-83A1-F6EECF244321}">
                <p14:modId xmlns:p14="http://schemas.microsoft.com/office/powerpoint/2010/main" val="3630956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1"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CH" sz="2400" b="1" dirty="0">
              <a:latin typeface="Arial"/>
              <a:ea typeface="+mj-ea"/>
              <a:cs typeface="+mj-cs"/>
              <a:sym typeface="Arial"/>
            </a:endParaRPr>
          </a:p>
        </p:txBody>
      </p:sp>
      <p:sp>
        <p:nvSpPr>
          <p:cNvPr id="2" name="Datumsplatzhalter 1"/>
          <p:cNvSpPr>
            <a:spLocks noGrp="1"/>
          </p:cNvSpPr>
          <p:nvPr>
            <p:ph type="dt" sz="half" idx="16"/>
          </p:nvPr>
        </p:nvSpPr>
        <p:spPr/>
        <p:txBody>
          <a:bodyPr/>
          <a:lstStyle/>
          <a:p>
            <a:pPr>
              <a:tabLst>
                <a:tab pos="992188" algn="ctr"/>
              </a:tabLst>
            </a:pPr>
            <a:fld id="{2668F21C-B6EA-42CB-8BFA-75319B6B1A75}" type="datetime1">
              <a:rPr lang="de-DE" noProof="0" smtClean="0"/>
              <a:t>25.01.2021</a:t>
            </a:fld>
            <a:endParaRPr lang="de-CH" noProof="0" dirty="0"/>
          </a:p>
        </p:txBody>
      </p:sp>
      <p:sp>
        <p:nvSpPr>
          <p:cNvPr id="3" name="Fußzeilenplatzhalter 2"/>
          <p:cNvSpPr>
            <a:spLocks noGrp="1"/>
          </p:cNvSpPr>
          <p:nvPr>
            <p:ph type="ftr" sz="quarter" idx="17"/>
          </p:nvPr>
        </p:nvSpPr>
        <p:spPr/>
        <p:txBody>
          <a:bodyPr/>
          <a:lstStyle/>
          <a:p>
            <a:r>
              <a:rPr lang="de-DE" noProof="0" dirty="0"/>
              <a:t>© AFIAA</a:t>
            </a:r>
            <a:endParaRPr lang="de-CH" noProof="0" dirty="0"/>
          </a:p>
        </p:txBody>
      </p:sp>
      <p:sp>
        <p:nvSpPr>
          <p:cNvPr id="7" name="Foliennummernplatzhalter 6"/>
          <p:cNvSpPr>
            <a:spLocks noGrp="1"/>
          </p:cNvSpPr>
          <p:nvPr>
            <p:ph type="sldNum" sz="quarter" idx="18"/>
          </p:nvPr>
        </p:nvSpPr>
        <p:spPr/>
        <p:txBody>
          <a:bodyPr/>
          <a:lstStyle/>
          <a:p>
            <a:fld id="{3F62936E-081A-4CD2-8754-099978964E8E}" type="slidenum">
              <a:rPr lang="de-CH" noProof="0" smtClean="0"/>
              <a:pPr/>
              <a:t>4</a:t>
            </a:fld>
            <a:endParaRPr lang="de-CH" noProof="0" dirty="0"/>
          </a:p>
        </p:txBody>
      </p:sp>
      <p:sp>
        <p:nvSpPr>
          <p:cNvPr id="4" name="Titel 3"/>
          <p:cNvSpPr>
            <a:spLocks noGrp="1"/>
          </p:cNvSpPr>
          <p:nvPr>
            <p:ph type="title"/>
          </p:nvPr>
        </p:nvSpPr>
        <p:spPr/>
        <p:txBody>
          <a:bodyPr/>
          <a:lstStyle/>
          <a:p>
            <a:r>
              <a:rPr lang="de-CH" dirty="0"/>
              <a:t>Arbeitsgruppe Immobilien</a:t>
            </a:r>
          </a:p>
        </p:txBody>
      </p:sp>
      <p:sp>
        <p:nvSpPr>
          <p:cNvPr id="6" name="Textplatzhalter 5"/>
          <p:cNvSpPr>
            <a:spLocks noGrp="1"/>
          </p:cNvSpPr>
          <p:nvPr>
            <p:ph type="body" sz="quarter" idx="20"/>
          </p:nvPr>
        </p:nvSpPr>
        <p:spPr/>
        <p:txBody>
          <a:bodyPr/>
          <a:lstStyle/>
          <a:p>
            <a:r>
              <a:rPr lang="de-CH" dirty="0" smtClean="0"/>
              <a:t>Neue </a:t>
            </a:r>
            <a:r>
              <a:rPr lang="de-CH" dirty="0"/>
              <a:t>Ausrichtung</a:t>
            </a:r>
          </a:p>
        </p:txBody>
      </p:sp>
      <p:graphicFrame>
        <p:nvGraphicFramePr>
          <p:cNvPr id="11" name="Tabelle 10"/>
          <p:cNvGraphicFramePr>
            <a:graphicFrameLocks noGrp="1"/>
          </p:cNvGraphicFramePr>
          <p:nvPr>
            <p:extLst>
              <p:ext uri="{D42A27DB-BD31-4B8C-83A1-F6EECF244321}">
                <p14:modId xmlns:p14="http://schemas.microsoft.com/office/powerpoint/2010/main" val="2184857365"/>
              </p:ext>
            </p:extLst>
          </p:nvPr>
        </p:nvGraphicFramePr>
        <p:xfrm>
          <a:off x="251520" y="1700808"/>
          <a:ext cx="8499808" cy="1800200"/>
        </p:xfrm>
        <a:graphic>
          <a:graphicData uri="http://schemas.openxmlformats.org/drawingml/2006/table">
            <a:tbl>
              <a:tblPr firstRow="1" bandRow="1">
                <a:tableStyleId>{6C68D9B2-25E7-410E-B882-2A947509020F}</a:tableStyleId>
              </a:tblPr>
              <a:tblGrid>
                <a:gridCol w="1872208">
                  <a:extLst>
                    <a:ext uri="{9D8B030D-6E8A-4147-A177-3AD203B41FA5}">
                      <a16:colId xmlns="" xmlns:a16="http://schemas.microsoft.com/office/drawing/2014/main" val="20000"/>
                    </a:ext>
                  </a:extLst>
                </a:gridCol>
                <a:gridCol w="6627600">
                  <a:extLst>
                    <a:ext uri="{9D8B030D-6E8A-4147-A177-3AD203B41FA5}">
                      <a16:colId xmlns="" xmlns:a16="http://schemas.microsoft.com/office/drawing/2014/main" val="20001"/>
                    </a:ext>
                  </a:extLst>
                </a:gridCol>
              </a:tblGrid>
              <a:tr h="1800200">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a:solidFill>
                            <a:schemeClr val="accent1"/>
                          </a:solidFill>
                        </a:rPr>
                        <a:t>Grundsatz des neuen Konzepts</a:t>
                      </a: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Fachgruppe kommt bei Bedarf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zusammen und rekrutiert </a:t>
                      </a: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sich aus interessierten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Mitgliedern</a:t>
                      </a:r>
                      <a:endPar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endParaRP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Konzentration auf Immobilien spezifischer Themen und Schwerpunkte</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Weitere Unterteilung in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Sub-Fachgruppen bei Bedarf:</a:t>
                      </a:r>
                      <a:endPar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endParaRP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Schlagkräftige Fachgruppen zu spezifischen Themen</a:t>
                      </a: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rPr>
                        <a:t>Schnellere Bearbeitung von Themenstellungen</a:t>
                      </a: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2335775093"/>
              </p:ext>
            </p:extLst>
          </p:nvPr>
        </p:nvGraphicFramePr>
        <p:xfrm>
          <a:off x="248656" y="3501008"/>
          <a:ext cx="8499808" cy="2324596"/>
        </p:xfrm>
        <a:graphic>
          <a:graphicData uri="http://schemas.openxmlformats.org/drawingml/2006/table">
            <a:tbl>
              <a:tblPr firstRow="1" bandRow="1">
                <a:tableStyleId>{6C68D9B2-25E7-410E-B882-2A947509020F}</a:tableStyleId>
              </a:tblPr>
              <a:tblGrid>
                <a:gridCol w="1872208">
                  <a:extLst>
                    <a:ext uri="{9D8B030D-6E8A-4147-A177-3AD203B41FA5}">
                      <a16:colId xmlns="" xmlns:a16="http://schemas.microsoft.com/office/drawing/2014/main" val="20000"/>
                    </a:ext>
                  </a:extLst>
                </a:gridCol>
                <a:gridCol w="6627600">
                  <a:extLst>
                    <a:ext uri="{9D8B030D-6E8A-4147-A177-3AD203B41FA5}">
                      <a16:colId xmlns="" xmlns:a16="http://schemas.microsoft.com/office/drawing/2014/main" val="20001"/>
                    </a:ext>
                  </a:extLst>
                </a:gridCol>
              </a:tblGrid>
              <a:tr h="864096">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smtClean="0">
                          <a:solidFill>
                            <a:schemeClr val="accent1"/>
                          </a:solidFill>
                        </a:rPr>
                        <a:t>Kennzahlen Reporting</a:t>
                      </a:r>
                      <a:endParaRPr lang="de-CH" sz="1400" b="1" dirty="0">
                        <a:solidFill>
                          <a:schemeClr val="accent1"/>
                        </a:solidFill>
                      </a:endParaRP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Bisheriges Vorgehen:</a:t>
                      </a:r>
                    </a:p>
                    <a:p>
                      <a:pPr marL="534988" lvl="3" indent="-268288" algn="l" defTabSz="914400" rtl="0" eaLnBrk="1" latinLnBrk="0" hangingPunct="1">
                        <a:lnSpc>
                          <a:spcPct val="100000"/>
                        </a:lnSpc>
                        <a:spcBef>
                          <a:spcPts val="600"/>
                        </a:spcBef>
                        <a:spcAft>
                          <a:spcPts val="300"/>
                        </a:spcAft>
                        <a:buClr>
                          <a:schemeClr val="accent1"/>
                        </a:buClr>
                        <a:buFont typeface="Wingdings" panose="05000000000000000000" pitchFamily="2" charset="2"/>
                        <a:buChar char="Ø"/>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Immobilien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Schweiz: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Aufbereitung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über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UBS</a:t>
                      </a:r>
                    </a:p>
                    <a:p>
                      <a:pPr marL="534988" lvl="3" indent="-268288" algn="l" defTabSz="914400" rtl="0" eaLnBrk="1" latinLnBrk="0" hangingPunct="1">
                        <a:lnSpc>
                          <a:spcPct val="100000"/>
                        </a:lnSpc>
                        <a:spcBef>
                          <a:spcPts val="600"/>
                        </a:spcBef>
                        <a:spcAft>
                          <a:spcPts val="300"/>
                        </a:spcAft>
                        <a:buClr>
                          <a:schemeClr val="accent1"/>
                        </a:buClr>
                        <a:buFont typeface="Wingdings" panose="05000000000000000000" pitchFamily="2" charset="2"/>
                        <a:buChar char="Ø"/>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Immobilien Ausland. Aufbereitung über AFIAA</a:t>
                      </a:r>
                      <a:endPar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endParaRP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Künftige Planung: Aufbereitung der Daten soll einheitlich über externen Dienstleister erfolgen</a:t>
                      </a:r>
                      <a:endParaRPr lang="de-CH" sz="1400" b="0" i="0" kern="1200" baseline="0" dirty="0">
                        <a:solidFill>
                          <a:schemeClr val="tx1"/>
                        </a:solidFill>
                        <a:latin typeface="+mn-lt"/>
                        <a:ea typeface="+mn-ea"/>
                        <a:cs typeface="Times New Roman" panose="02020603050405020304" pitchFamily="18" charset="0"/>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0"/>
                  </a:ext>
                </a:extLst>
              </a:tr>
              <a:tr h="864096">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endParaRPr lang="de-CH" sz="1400" b="1" dirty="0">
                        <a:solidFill>
                          <a:schemeClr val="accent1"/>
                        </a:solidFill>
                      </a:endParaRP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endParaRPr lang="de-CH" sz="1400" b="0" i="0" kern="1200" baseline="0" dirty="0">
                        <a:solidFill>
                          <a:schemeClr val="tx1"/>
                        </a:solidFill>
                        <a:latin typeface="+mn-lt"/>
                        <a:ea typeface="+mn-ea"/>
                        <a:cs typeface="Times New Roman" panose="02020603050405020304" pitchFamily="18" charset="0"/>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204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extLst>
              <p:ext uri="{D42A27DB-BD31-4B8C-83A1-F6EECF244321}">
                <p14:modId xmlns:p14="http://schemas.microsoft.com/office/powerpoint/2010/main" val="990355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8"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3"/>
            </p:custDataLst>
          </p:nvPr>
        </p:nvSpPr>
        <p:spPr>
          <a:xfrm>
            <a:off x="0" y="0"/>
            <a:ext cx="158750" cy="15875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CH" sz="2400" b="1" dirty="0">
              <a:latin typeface="Arial"/>
              <a:ea typeface="+mj-ea"/>
              <a:cs typeface="+mj-cs"/>
              <a:sym typeface="Arial"/>
            </a:endParaRPr>
          </a:p>
        </p:txBody>
      </p:sp>
      <p:sp>
        <p:nvSpPr>
          <p:cNvPr id="2" name="Datumsplatzhalter 1"/>
          <p:cNvSpPr>
            <a:spLocks noGrp="1"/>
          </p:cNvSpPr>
          <p:nvPr>
            <p:ph type="dt" sz="half" idx="16"/>
          </p:nvPr>
        </p:nvSpPr>
        <p:spPr/>
        <p:txBody>
          <a:bodyPr/>
          <a:lstStyle/>
          <a:p>
            <a:pPr>
              <a:tabLst>
                <a:tab pos="992188" algn="ctr"/>
              </a:tabLst>
            </a:pPr>
            <a:fld id="{2668F21C-B6EA-42CB-8BFA-75319B6B1A75}" type="datetime1">
              <a:rPr lang="de-DE" noProof="0" smtClean="0"/>
              <a:t>25.01.2021</a:t>
            </a:fld>
            <a:endParaRPr lang="de-CH" noProof="0" dirty="0"/>
          </a:p>
        </p:txBody>
      </p:sp>
      <p:sp>
        <p:nvSpPr>
          <p:cNvPr id="3" name="Fußzeilenplatzhalter 2"/>
          <p:cNvSpPr>
            <a:spLocks noGrp="1"/>
          </p:cNvSpPr>
          <p:nvPr>
            <p:ph type="ftr" sz="quarter" idx="17"/>
          </p:nvPr>
        </p:nvSpPr>
        <p:spPr/>
        <p:txBody>
          <a:bodyPr/>
          <a:lstStyle/>
          <a:p>
            <a:r>
              <a:rPr lang="de-DE" noProof="0" dirty="0"/>
              <a:t>© AFIAA</a:t>
            </a:r>
            <a:endParaRPr lang="de-CH" noProof="0" dirty="0"/>
          </a:p>
        </p:txBody>
      </p:sp>
      <p:sp>
        <p:nvSpPr>
          <p:cNvPr id="7" name="Foliennummernplatzhalter 6"/>
          <p:cNvSpPr>
            <a:spLocks noGrp="1"/>
          </p:cNvSpPr>
          <p:nvPr>
            <p:ph type="sldNum" sz="quarter" idx="18"/>
          </p:nvPr>
        </p:nvSpPr>
        <p:spPr/>
        <p:txBody>
          <a:bodyPr/>
          <a:lstStyle/>
          <a:p>
            <a:fld id="{3F62936E-081A-4CD2-8754-099978964E8E}" type="slidenum">
              <a:rPr lang="de-CH" noProof="0" smtClean="0"/>
              <a:pPr/>
              <a:t>5</a:t>
            </a:fld>
            <a:endParaRPr lang="de-CH" noProof="0" dirty="0"/>
          </a:p>
        </p:txBody>
      </p:sp>
      <p:sp>
        <p:nvSpPr>
          <p:cNvPr id="4" name="Titel 3"/>
          <p:cNvSpPr>
            <a:spLocks noGrp="1"/>
          </p:cNvSpPr>
          <p:nvPr>
            <p:ph type="title"/>
          </p:nvPr>
        </p:nvSpPr>
        <p:spPr/>
        <p:txBody>
          <a:bodyPr/>
          <a:lstStyle/>
          <a:p>
            <a:r>
              <a:rPr lang="de-CH" dirty="0"/>
              <a:t>Fachgruppe Immobilien</a:t>
            </a:r>
          </a:p>
        </p:txBody>
      </p:sp>
      <p:sp>
        <p:nvSpPr>
          <p:cNvPr id="6" name="Textplatzhalter 5"/>
          <p:cNvSpPr>
            <a:spLocks noGrp="1"/>
          </p:cNvSpPr>
          <p:nvPr>
            <p:ph type="body" sz="quarter" idx="20"/>
          </p:nvPr>
        </p:nvSpPr>
        <p:spPr/>
        <p:txBody>
          <a:bodyPr/>
          <a:lstStyle/>
          <a:p>
            <a:r>
              <a:rPr lang="de-CH" dirty="0"/>
              <a:t>Themenstellungen der neu zu bildenden Fachgruppen</a:t>
            </a:r>
          </a:p>
        </p:txBody>
      </p:sp>
      <p:graphicFrame>
        <p:nvGraphicFramePr>
          <p:cNvPr id="5" name="Tabelle 4"/>
          <p:cNvGraphicFramePr>
            <a:graphicFrameLocks noGrp="1"/>
          </p:cNvGraphicFramePr>
          <p:nvPr>
            <p:extLst>
              <p:ext uri="{D42A27DB-BD31-4B8C-83A1-F6EECF244321}">
                <p14:modId xmlns:p14="http://schemas.microsoft.com/office/powerpoint/2010/main" val="2747433468"/>
              </p:ext>
            </p:extLst>
          </p:nvPr>
        </p:nvGraphicFramePr>
        <p:xfrm>
          <a:off x="251520" y="1196752"/>
          <a:ext cx="8499808" cy="6106160"/>
        </p:xfrm>
        <a:graphic>
          <a:graphicData uri="http://schemas.openxmlformats.org/drawingml/2006/table">
            <a:tbl>
              <a:tblPr firstRow="1" bandRow="1">
                <a:tableStyleId>{6C68D9B2-25E7-410E-B882-2A947509020F}</a:tableStyleId>
              </a:tblPr>
              <a:tblGrid>
                <a:gridCol w="1872208">
                  <a:extLst>
                    <a:ext uri="{9D8B030D-6E8A-4147-A177-3AD203B41FA5}">
                      <a16:colId xmlns="" xmlns:a16="http://schemas.microsoft.com/office/drawing/2014/main" val="20000"/>
                    </a:ext>
                  </a:extLst>
                </a:gridCol>
                <a:gridCol w="6627600">
                  <a:extLst>
                    <a:ext uri="{9D8B030D-6E8A-4147-A177-3AD203B41FA5}">
                      <a16:colId xmlns="" xmlns:a16="http://schemas.microsoft.com/office/drawing/2014/main" val="20001"/>
                    </a:ext>
                  </a:extLst>
                </a:gridCol>
              </a:tblGrid>
              <a:tr h="1532152">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smtClean="0">
                          <a:solidFill>
                            <a:schemeClr val="accent1"/>
                          </a:solidFill>
                        </a:rPr>
                        <a:t>Beispielhafte</a:t>
                      </a:r>
                      <a:r>
                        <a:rPr lang="de-CH" sz="1400" b="1" baseline="0" dirty="0" smtClean="0">
                          <a:solidFill>
                            <a:schemeClr val="accent1"/>
                          </a:solidFill>
                        </a:rPr>
                        <a:t> </a:t>
                      </a:r>
                      <a:r>
                        <a:rPr lang="de-CH" sz="1400" b="1" dirty="0" smtClean="0">
                          <a:solidFill>
                            <a:schemeClr val="accent1"/>
                          </a:solidFill>
                        </a:rPr>
                        <a:t>Themenschwerpunkte </a:t>
                      </a:r>
                      <a:r>
                        <a:rPr lang="de-CH" sz="1400" b="1" dirty="0">
                          <a:solidFill>
                            <a:schemeClr val="accent1"/>
                          </a:solidFill>
                        </a:rPr>
                        <a:t>der Fachgruppe</a:t>
                      </a: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Mitwirkung bei Gesetzesinitiativen des Bundes</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Nachhaltigkeit / ESG</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Digitalisierung in der Immobilienbranche</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Kooperation mit FG Steuern bei z.B. Fragestellungen grenzüberschreitender Immobilientransaktionen</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Beschäftigung zu Fragestellung des Finanzstandorts Schweiz z.B. L-QIF</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Bewertungsthemen – z.B. Einflüsse aufgrund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Pandemie</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Thematik Sacheinlagen</a:t>
                      </a:r>
                      <a:endPar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0"/>
                  </a:ext>
                </a:extLst>
              </a:tr>
              <a:tr h="268047">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a:solidFill>
                            <a:schemeClr val="accent1"/>
                          </a:solidFill>
                        </a:rPr>
                        <a:t>Umsetzung</a:t>
                      </a:r>
                    </a:p>
                    <a:p>
                      <a:pPr marL="0" marR="0" indent="0" algn="l" defTabSz="914400" rtl="0" eaLnBrk="1" fontAlgn="auto" latinLnBrk="0" hangingPunct="1">
                        <a:lnSpc>
                          <a:spcPct val="100000"/>
                        </a:lnSpc>
                        <a:spcBef>
                          <a:spcPts val="300"/>
                        </a:spcBef>
                        <a:spcAft>
                          <a:spcPts val="0"/>
                        </a:spcAft>
                        <a:buClrTx/>
                        <a:buSzTx/>
                        <a:buFontTx/>
                        <a:buNone/>
                        <a:tabLst/>
                        <a:defRPr/>
                      </a:pPr>
                      <a:endParaRPr lang="de-CH" sz="1400" b="1" dirty="0">
                        <a:solidFill>
                          <a:schemeClr val="accent1"/>
                        </a:solidFill>
                      </a:endParaRPr>
                    </a:p>
                    <a:p>
                      <a:pPr marL="0" marR="0" indent="0" algn="l" defTabSz="914400" rtl="0" eaLnBrk="1" fontAlgn="auto" latinLnBrk="0" hangingPunct="1">
                        <a:lnSpc>
                          <a:spcPct val="100000"/>
                        </a:lnSpc>
                        <a:spcBef>
                          <a:spcPts val="300"/>
                        </a:spcBef>
                        <a:spcAft>
                          <a:spcPts val="0"/>
                        </a:spcAft>
                        <a:buClrTx/>
                        <a:buSzTx/>
                        <a:buFontTx/>
                        <a:buNone/>
                        <a:tabLst/>
                        <a:defRPr/>
                      </a:pPr>
                      <a:endParaRPr lang="de-CH" sz="1400" b="1" dirty="0">
                        <a:solidFill>
                          <a:schemeClr val="accent1"/>
                        </a:solidFill>
                      </a:endParaRPr>
                    </a:p>
                    <a:p>
                      <a:pPr marL="0" marR="0" indent="0" algn="l" defTabSz="914400" rtl="0" eaLnBrk="1" fontAlgn="auto" latinLnBrk="0" hangingPunct="1">
                        <a:lnSpc>
                          <a:spcPct val="100000"/>
                        </a:lnSpc>
                        <a:spcBef>
                          <a:spcPts val="300"/>
                        </a:spcBef>
                        <a:spcAft>
                          <a:spcPts val="0"/>
                        </a:spcAft>
                        <a:buClrTx/>
                        <a:buSzTx/>
                        <a:buFontTx/>
                        <a:buNone/>
                        <a:tabLst/>
                        <a:defRPr/>
                      </a:pPr>
                      <a:endParaRPr lang="de-CH" sz="1400" b="1" dirty="0">
                        <a:solidFill>
                          <a:schemeClr val="accent1"/>
                        </a:solidFill>
                      </a:endParaRP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Bildung von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Kerngruppe mit idealerweise 3-6 Mitglieder mit unterschiedlichem Background: z.B. Schweiz, International, Bewertungshintergrund, juristische Fachkompetenz</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Bei Bedarf ggf. Bildung von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Sub-Fachgruppen zur Bearbeitung von spezifischen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Themenstellungen. </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err="1" smtClean="0">
                          <a:solidFill>
                            <a:schemeClr val="tx1"/>
                          </a:solidFill>
                          <a:latin typeface="+mn-lt"/>
                          <a:ea typeface="+mn-ea"/>
                          <a:cs typeface="Times New Roman" panose="02020603050405020304" pitchFamily="18" charset="0"/>
                          <a:sym typeface="Wingdings" panose="05000000000000000000" pitchFamily="2" charset="2"/>
                        </a:rPr>
                        <a:t>Triggerevents</a:t>
                      </a: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a:t>
                      </a:r>
                    </a:p>
                    <a:p>
                      <a:pPr marL="541338" indent="-269875" algn="l" defTabSz="914400" rtl="0" eaLnBrk="1" latinLnBrk="0" hangingPunct="1">
                        <a:lnSpc>
                          <a:spcPct val="100000"/>
                        </a:lnSpc>
                        <a:spcBef>
                          <a:spcPts val="60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Intern: Anfrage seitens Vorstand/ GF und Mitglieder</a:t>
                      </a:r>
                    </a:p>
                    <a:p>
                      <a:pPr marL="541338" indent="-269875" algn="l" defTabSz="914400" rtl="0" eaLnBrk="1" latinLnBrk="0" hangingPunct="1">
                        <a:lnSpc>
                          <a:spcPct val="100000"/>
                        </a:lnSpc>
                        <a:spcBef>
                          <a:spcPts val="600"/>
                        </a:spcBef>
                        <a:spcAft>
                          <a:spcPts val="300"/>
                        </a:spcAft>
                        <a:buClr>
                          <a:schemeClr val="accent1"/>
                        </a:buClr>
                        <a:buFont typeface="Wingdings" panose="05000000000000000000" pitchFamily="2" charset="2"/>
                        <a:buChar char="Ø"/>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Extern: Marktgegebenheiten bzw. </a:t>
                      </a: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Gesetzgeber</a:t>
                      </a:r>
                    </a:p>
                    <a:p>
                      <a:pPr marL="266700" indent="-26670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Jährliches informelles Treffen aller Immo AST Mitglieder zum </a:t>
                      </a:r>
                      <a:b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br>
                      <a:r>
                        <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rPr>
                        <a:t>Austausch soll beibehalten werden.</a:t>
                      </a:r>
                    </a:p>
                    <a:p>
                      <a:pPr marL="271463" indent="0" algn="l" defTabSz="914400" rtl="0" eaLnBrk="1" latinLnBrk="0" hangingPunct="1">
                        <a:lnSpc>
                          <a:spcPct val="100000"/>
                        </a:lnSpc>
                        <a:spcBef>
                          <a:spcPts val="600"/>
                        </a:spcBef>
                        <a:spcAft>
                          <a:spcPts val="300"/>
                        </a:spcAft>
                        <a:buClr>
                          <a:schemeClr val="accent1"/>
                        </a:buClr>
                        <a:buFont typeface="Wingdings" panose="05000000000000000000" pitchFamily="2" charset="2"/>
                        <a:buNone/>
                      </a:pPr>
                      <a:endParaRPr lang="de-CH" sz="1400" b="0" i="0" kern="1200" baseline="0" dirty="0" smtClean="0">
                        <a:solidFill>
                          <a:schemeClr val="tx1"/>
                        </a:solidFill>
                        <a:latin typeface="+mn-lt"/>
                        <a:ea typeface="+mn-ea"/>
                        <a:cs typeface="Times New Roman" panose="02020603050405020304" pitchFamily="18" charset="0"/>
                        <a:sym typeface="Wingdings" panose="05000000000000000000" pitchFamily="2" charset="2"/>
                      </a:endParaRPr>
                    </a:p>
                    <a:p>
                      <a:pPr marL="557213"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endPar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endParaRPr>
                    </a:p>
                    <a:p>
                      <a:pPr marL="266700" indent="0" algn="l" defTabSz="914400" rtl="0" eaLnBrk="1" latinLnBrk="0" hangingPunct="1">
                        <a:lnSpc>
                          <a:spcPct val="100000"/>
                        </a:lnSpc>
                        <a:spcBef>
                          <a:spcPts val="0"/>
                        </a:spcBef>
                        <a:spcAft>
                          <a:spcPts val="300"/>
                        </a:spcAft>
                        <a:buClr>
                          <a:schemeClr val="accent1"/>
                        </a:buClr>
                        <a:buFont typeface="Wingdings" panose="05000000000000000000" pitchFamily="2" charset="2"/>
                        <a:buNone/>
                      </a:pPr>
                      <a:endParaRPr lang="de-CH" sz="1400" b="0" i="0" kern="1200" baseline="0" dirty="0">
                        <a:solidFill>
                          <a:schemeClr val="tx1"/>
                        </a:solidFill>
                        <a:latin typeface="+mn-lt"/>
                        <a:ea typeface="+mn-ea"/>
                        <a:cs typeface="Times New Roman" panose="02020603050405020304" pitchFamily="18" charset="0"/>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9763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760383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3"/>
            </p:custDataLst>
          </p:nvPr>
        </p:nvSpPr>
        <p:spPr>
          <a:xfrm>
            <a:off x="0" y="0"/>
            <a:ext cx="158750" cy="158750"/>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CH" sz="2400" b="1" dirty="0">
              <a:latin typeface="Arial"/>
              <a:ea typeface="+mj-ea"/>
              <a:cs typeface="+mj-cs"/>
              <a:sym typeface="Arial"/>
            </a:endParaRPr>
          </a:p>
        </p:txBody>
      </p:sp>
      <p:sp>
        <p:nvSpPr>
          <p:cNvPr id="2" name="Datumsplatzhalter 1"/>
          <p:cNvSpPr>
            <a:spLocks noGrp="1"/>
          </p:cNvSpPr>
          <p:nvPr>
            <p:ph type="dt" sz="half" idx="16"/>
          </p:nvPr>
        </p:nvSpPr>
        <p:spPr/>
        <p:txBody>
          <a:bodyPr/>
          <a:lstStyle/>
          <a:p>
            <a:pPr>
              <a:tabLst>
                <a:tab pos="992188" algn="ctr"/>
              </a:tabLst>
            </a:pPr>
            <a:fld id="{686DBECC-4D69-4D58-9155-9A0CC7D792A3}" type="datetime1">
              <a:rPr lang="de-DE" noProof="0" smtClean="0"/>
              <a:t>25.01.2021</a:t>
            </a:fld>
            <a:endParaRPr lang="de-CH" noProof="0" dirty="0"/>
          </a:p>
        </p:txBody>
      </p:sp>
      <p:sp>
        <p:nvSpPr>
          <p:cNvPr id="3" name="Fußzeilenplatzhalter 2"/>
          <p:cNvSpPr>
            <a:spLocks noGrp="1"/>
          </p:cNvSpPr>
          <p:nvPr>
            <p:ph type="ftr" sz="quarter" idx="17"/>
          </p:nvPr>
        </p:nvSpPr>
        <p:spPr/>
        <p:txBody>
          <a:bodyPr/>
          <a:lstStyle/>
          <a:p>
            <a:r>
              <a:rPr lang="de-DE" noProof="0" dirty="0"/>
              <a:t>© AFIAA</a:t>
            </a:r>
            <a:endParaRPr lang="de-CH" noProof="0" dirty="0"/>
          </a:p>
        </p:txBody>
      </p:sp>
      <p:sp>
        <p:nvSpPr>
          <p:cNvPr id="4" name="Foliennummernplatzhalter 3"/>
          <p:cNvSpPr>
            <a:spLocks noGrp="1"/>
          </p:cNvSpPr>
          <p:nvPr>
            <p:ph type="sldNum" sz="quarter" idx="18"/>
          </p:nvPr>
        </p:nvSpPr>
        <p:spPr/>
        <p:txBody>
          <a:bodyPr/>
          <a:lstStyle/>
          <a:p>
            <a:fld id="{3F62936E-081A-4CD2-8754-099978964E8E}" type="slidenum">
              <a:rPr lang="de-CH" noProof="0" smtClean="0"/>
              <a:pPr/>
              <a:t>6</a:t>
            </a:fld>
            <a:endParaRPr lang="de-CH" noProof="0" dirty="0"/>
          </a:p>
        </p:txBody>
      </p:sp>
      <p:sp>
        <p:nvSpPr>
          <p:cNvPr id="6" name="Titel 5"/>
          <p:cNvSpPr>
            <a:spLocks noGrp="1"/>
          </p:cNvSpPr>
          <p:nvPr>
            <p:ph type="title"/>
          </p:nvPr>
        </p:nvSpPr>
        <p:spPr/>
        <p:txBody>
          <a:bodyPr/>
          <a:lstStyle/>
          <a:p>
            <a:r>
              <a:rPr lang="de-CH" dirty="0"/>
              <a:t>Umsetzungsfahrplan</a:t>
            </a:r>
          </a:p>
        </p:txBody>
      </p:sp>
      <p:graphicFrame>
        <p:nvGraphicFramePr>
          <p:cNvPr id="5" name="Diagramm 4"/>
          <p:cNvGraphicFramePr/>
          <p:nvPr>
            <p:extLst>
              <p:ext uri="{D42A27DB-BD31-4B8C-83A1-F6EECF244321}">
                <p14:modId xmlns:p14="http://schemas.microsoft.com/office/powerpoint/2010/main" val="124703649"/>
              </p:ext>
            </p:extLst>
          </p:nvPr>
        </p:nvGraphicFramePr>
        <p:xfrm>
          <a:off x="395536" y="1124744"/>
          <a:ext cx="8136904" cy="4552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7350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6"/>
          </p:nvPr>
        </p:nvSpPr>
        <p:spPr/>
        <p:txBody>
          <a:bodyPr/>
          <a:lstStyle/>
          <a:p>
            <a:pPr>
              <a:tabLst>
                <a:tab pos="992188" algn="ctr"/>
              </a:tabLst>
            </a:pPr>
            <a:fld id="{379DE109-6315-4BF4-B0D5-F12F41156D44}" type="datetime1">
              <a:rPr lang="de-DE" smtClean="0">
                <a:solidFill>
                  <a:srgbClr val="000000"/>
                </a:solidFill>
              </a:rPr>
              <a:pPr>
                <a:tabLst>
                  <a:tab pos="992188" algn="ctr"/>
                </a:tabLst>
              </a:pPr>
              <a:t>25.01.2021</a:t>
            </a:fld>
            <a:endParaRPr lang="de-CH">
              <a:solidFill>
                <a:srgbClr val="000000"/>
              </a:solidFill>
            </a:endParaRPr>
          </a:p>
        </p:txBody>
      </p:sp>
      <p:sp>
        <p:nvSpPr>
          <p:cNvPr id="4" name="Foliennummernplatzhalter 3"/>
          <p:cNvSpPr>
            <a:spLocks noGrp="1"/>
          </p:cNvSpPr>
          <p:nvPr>
            <p:ph type="sldNum" sz="quarter" idx="18"/>
          </p:nvPr>
        </p:nvSpPr>
        <p:spPr/>
        <p:txBody>
          <a:bodyPr/>
          <a:lstStyle/>
          <a:p>
            <a:fld id="{3F62936E-081A-4CD2-8754-099978964E8E}" type="slidenum">
              <a:rPr lang="de-CH" smtClean="0">
                <a:solidFill>
                  <a:srgbClr val="000000"/>
                </a:solidFill>
              </a:rPr>
              <a:pPr/>
              <a:t>7</a:t>
            </a:fld>
            <a:endParaRPr lang="de-CH">
              <a:solidFill>
                <a:srgbClr val="000000"/>
              </a:solidFill>
            </a:endParaRPr>
          </a:p>
        </p:txBody>
      </p:sp>
      <p:cxnSp>
        <p:nvCxnSpPr>
          <p:cNvPr id="15" name="Gerade Verbindung 14"/>
          <p:cNvCxnSpPr/>
          <p:nvPr/>
        </p:nvCxnSpPr>
        <p:spPr bwMode="auto">
          <a:xfrm>
            <a:off x="6383500" y="2565623"/>
            <a:ext cx="1008112" cy="0"/>
          </a:xfrm>
          <a:prstGeom prst="line">
            <a:avLst/>
          </a:prstGeom>
          <a:noFill/>
          <a:ln w="9525" cap="flat" cmpd="sng" algn="ctr">
            <a:noFill/>
            <a:prstDash val="solid"/>
            <a:round/>
            <a:headEnd type="none" w="med" len="med"/>
            <a:tailEnd type="none" w="med" len="med"/>
          </a:ln>
          <a:effectLst/>
        </p:spPr>
      </p:cxnSp>
      <p:sp>
        <p:nvSpPr>
          <p:cNvPr id="21" name="Titel 38"/>
          <p:cNvSpPr txBox="1">
            <a:spLocks/>
          </p:cNvSpPr>
          <p:nvPr/>
        </p:nvSpPr>
        <p:spPr>
          <a:xfrm>
            <a:off x="323850" y="262653"/>
            <a:ext cx="8481726" cy="383919"/>
          </a:xfrm>
          <a:prstGeom prst="rect">
            <a:avLst/>
          </a:prstGeom>
        </p:spPr>
        <p:txBody>
          <a:bodyPr lIns="0" tIns="0" rIns="0" bIns="0"/>
          <a:lstStyle>
            <a:lvl1pPr algn="l" defTabSz="914400" rtl="0" eaLnBrk="1" latinLnBrk="0" hangingPunct="1">
              <a:lnSpc>
                <a:spcPct val="105000"/>
              </a:lnSpc>
              <a:spcBef>
                <a:spcPct val="0"/>
              </a:spcBef>
              <a:buNone/>
              <a:defRPr sz="2400" b="1" kern="1200">
                <a:solidFill>
                  <a:schemeClr val="accent1"/>
                </a:solidFill>
                <a:latin typeface="+mj-lt"/>
                <a:ea typeface="+mj-ea"/>
                <a:cs typeface="+mj-cs"/>
              </a:defRPr>
            </a:lvl1pPr>
          </a:lstStyle>
          <a:p>
            <a:r>
              <a:rPr lang="de-CH" dirty="0"/>
              <a:t>Reporting der Themen aus der Fachgruppe</a:t>
            </a:r>
          </a:p>
        </p:txBody>
      </p:sp>
      <p:graphicFrame>
        <p:nvGraphicFramePr>
          <p:cNvPr id="11" name="Tabelle 10"/>
          <p:cNvGraphicFramePr>
            <a:graphicFrameLocks noGrp="1"/>
          </p:cNvGraphicFramePr>
          <p:nvPr>
            <p:extLst>
              <p:ext uri="{D42A27DB-BD31-4B8C-83A1-F6EECF244321}">
                <p14:modId xmlns:p14="http://schemas.microsoft.com/office/powerpoint/2010/main" val="1548923959"/>
              </p:ext>
            </p:extLst>
          </p:nvPr>
        </p:nvGraphicFramePr>
        <p:xfrm>
          <a:off x="251520" y="1556793"/>
          <a:ext cx="8499808" cy="3108960"/>
        </p:xfrm>
        <a:graphic>
          <a:graphicData uri="http://schemas.openxmlformats.org/drawingml/2006/table">
            <a:tbl>
              <a:tblPr firstRow="1" bandRow="1">
                <a:tableStyleId>{6C68D9B2-25E7-410E-B882-2A947509020F}</a:tableStyleId>
              </a:tblPr>
              <a:tblGrid>
                <a:gridCol w="2664296">
                  <a:extLst>
                    <a:ext uri="{9D8B030D-6E8A-4147-A177-3AD203B41FA5}">
                      <a16:colId xmlns="" xmlns:a16="http://schemas.microsoft.com/office/drawing/2014/main" val="20000"/>
                    </a:ext>
                  </a:extLst>
                </a:gridCol>
                <a:gridCol w="5835512">
                  <a:extLst>
                    <a:ext uri="{9D8B030D-6E8A-4147-A177-3AD203B41FA5}">
                      <a16:colId xmlns="" xmlns:a16="http://schemas.microsoft.com/office/drawing/2014/main" val="20001"/>
                    </a:ext>
                  </a:extLst>
                </a:gridCol>
              </a:tblGrid>
              <a:tr h="667385">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a:solidFill>
                            <a:schemeClr val="accent1"/>
                          </a:solidFill>
                        </a:rPr>
                        <a:t>Ergebnisse aus den Fachgruppenmeetings</a:t>
                      </a:r>
                    </a:p>
                  </a:txBody>
                  <a:tcPr marL="0" marR="0" marT="25400" marB="25400">
                    <a:lnT w="6350" cmpd="sng">
                      <a:solidFill>
                        <a:srgbClr val="0098C3"/>
                      </a:solidFill>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Leiter Fachgruppe Immobilien berichtet an GF/Vorstand über die Ergebnisse</a:t>
                      </a:r>
                      <a:endParaRPr lang="de-CH" sz="1400" b="0" i="0" kern="1200" baseline="0" dirty="0">
                        <a:solidFill>
                          <a:schemeClr val="tx1"/>
                        </a:solidFill>
                        <a:latin typeface="+mn-lt"/>
                        <a:ea typeface="+mn-ea"/>
                        <a:cs typeface="Times New Roman" panose="02020603050405020304" pitchFamily="18" charset="0"/>
                      </a:endParaRPr>
                    </a:p>
                    <a:p>
                      <a:pPr marL="534988" indent="-268288" algn="l" defTabSz="914400" rtl="0" eaLnBrk="1" latinLnBrk="0" hangingPunct="1">
                        <a:lnSpc>
                          <a:spcPct val="100000"/>
                        </a:lnSpc>
                        <a:spcBef>
                          <a:spcPts val="0"/>
                        </a:spcBef>
                        <a:spcAft>
                          <a:spcPts val="300"/>
                        </a:spcAft>
                        <a:buClr>
                          <a:schemeClr val="accent1"/>
                        </a:buClr>
                        <a:buFont typeface="Wingdings" panose="05000000000000000000" pitchFamily="2" charset="2"/>
                        <a:buChar char="Ø"/>
                      </a:pPr>
                      <a:endParaRPr lang="de-CH" sz="1400" b="0" i="0" kern="1200" baseline="0" dirty="0">
                        <a:solidFill>
                          <a:schemeClr val="tx1"/>
                        </a:solidFill>
                        <a:latin typeface="+mn-lt"/>
                        <a:ea typeface="+mn-ea"/>
                        <a:cs typeface="Times New Roman" panose="02020603050405020304" pitchFamily="18" charset="0"/>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0"/>
                  </a:ext>
                </a:extLst>
              </a:tr>
              <a:tr h="737146">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a:solidFill>
                            <a:schemeClr val="accent1"/>
                          </a:solidFill>
                        </a:rPr>
                        <a:t>Input der Geschäftsführung</a:t>
                      </a: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Weitere Erkenntnisse aus ggf. anderen Fachgruppen werden ergänzt und konsolidiert an Vorstand berichtet</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Publikation an Mitglieder und Webpage (sofern adäquat)</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endParaRPr lang="de-CH" sz="1400" b="0" i="0" kern="1200" baseline="0" dirty="0">
                        <a:solidFill>
                          <a:schemeClr val="tx1"/>
                        </a:solidFill>
                        <a:latin typeface="+mn-lt"/>
                        <a:ea typeface="+mn-ea"/>
                        <a:cs typeface="Times New Roman" panose="02020603050405020304" pitchFamily="18" charset="0"/>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1"/>
                  </a:ext>
                </a:extLst>
              </a:tr>
              <a:tr h="1187756">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de-CH" sz="1400" b="1" dirty="0">
                          <a:solidFill>
                            <a:schemeClr val="accent1"/>
                          </a:solidFill>
                        </a:rPr>
                        <a:t>Vorstand</a:t>
                      </a: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tc>
                  <a:txBody>
                    <a:bodyPr/>
                    <a:lstStyle/>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Vorstand nimmt Bericht zur Kenntnis</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Vorstand gibt Input für weitere Abklärungen durch die Fachgruppe</a:t>
                      </a:r>
                    </a:p>
                    <a:p>
                      <a:pPr marL="285750" indent="-285750" algn="l" defTabSz="914400" rtl="0" eaLnBrk="1" latinLnBrk="0" hangingPunct="1">
                        <a:lnSpc>
                          <a:spcPct val="100000"/>
                        </a:lnSpc>
                        <a:spcBef>
                          <a:spcPts val="600"/>
                        </a:spcBef>
                        <a:spcAft>
                          <a:spcPts val="300"/>
                        </a:spcAft>
                        <a:buClr>
                          <a:schemeClr val="accent1"/>
                        </a:buClr>
                        <a:buFont typeface="Wingdings" panose="05000000000000000000" pitchFamily="2" charset="2"/>
                        <a:buChar char="v"/>
                      </a:pPr>
                      <a:r>
                        <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rPr>
                        <a:t>Bericht im Rahmen der Mitgliederversammlung</a:t>
                      </a:r>
                    </a:p>
                    <a:p>
                      <a:pPr marL="0" indent="0" algn="l" defTabSz="914400" rtl="0" eaLnBrk="1" latinLnBrk="0" hangingPunct="1">
                        <a:lnSpc>
                          <a:spcPct val="100000"/>
                        </a:lnSpc>
                        <a:spcBef>
                          <a:spcPts val="600"/>
                        </a:spcBef>
                        <a:spcAft>
                          <a:spcPts val="300"/>
                        </a:spcAft>
                        <a:buClr>
                          <a:schemeClr val="accent1"/>
                        </a:buClr>
                        <a:buFont typeface="Wingdings" panose="05000000000000000000" pitchFamily="2" charset="2"/>
                        <a:buNone/>
                      </a:pPr>
                      <a:endParaRPr lang="de-CH" sz="1400" b="0" i="0" kern="1200" baseline="0" dirty="0">
                        <a:solidFill>
                          <a:schemeClr val="tx1"/>
                        </a:solidFill>
                        <a:latin typeface="+mn-lt"/>
                        <a:ea typeface="+mn-ea"/>
                        <a:cs typeface="Times New Roman" panose="02020603050405020304" pitchFamily="18" charset="0"/>
                        <a:sym typeface="Wingdings" panose="05000000000000000000" pitchFamily="2" charset="2"/>
                      </a:endParaRPr>
                    </a:p>
                  </a:txBody>
                  <a:tcPr marL="0" marR="0" marT="25400" marB="25400">
                    <a:lnT w="6350" cap="flat" cmpd="sng" algn="ctr">
                      <a:solidFill>
                        <a:srgbClr val="0098C3"/>
                      </a:solidFill>
                      <a:prstDash val="solid"/>
                      <a:round/>
                      <a:headEnd type="none" w="med" len="med"/>
                      <a:tailEnd type="none" w="med" len="med"/>
                    </a:lnT>
                    <a:lnB w="6350" cap="flat" cmpd="sng" algn="ctr">
                      <a:solidFill>
                        <a:srgbClr val="0098C3"/>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0554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p:cNvSpPr>
            <a:spLocks noGrp="1"/>
          </p:cNvSpPr>
          <p:nvPr>
            <p:ph type="dt" sz="half" idx="16"/>
          </p:nvPr>
        </p:nvSpPr>
        <p:spPr/>
        <p:txBody>
          <a:bodyPr/>
          <a:lstStyle/>
          <a:p>
            <a:pPr>
              <a:tabLst>
                <a:tab pos="992188" algn="ctr"/>
              </a:tabLst>
            </a:pPr>
            <a:fld id="{C4BB8CA1-7D6F-40BA-9556-9BC9EEA4FD73}" type="datetime1">
              <a:rPr lang="de-DE" noProof="0" smtClean="0"/>
              <a:t>25.01.2021</a:t>
            </a:fld>
            <a:endParaRPr lang="de-CH" noProof="0" dirty="0"/>
          </a:p>
        </p:txBody>
      </p:sp>
      <p:sp>
        <p:nvSpPr>
          <p:cNvPr id="9" name="Fußzeilenplatzhalter 8"/>
          <p:cNvSpPr>
            <a:spLocks noGrp="1"/>
          </p:cNvSpPr>
          <p:nvPr>
            <p:ph type="ftr" sz="quarter" idx="17"/>
          </p:nvPr>
        </p:nvSpPr>
        <p:spPr/>
        <p:txBody>
          <a:bodyPr/>
          <a:lstStyle/>
          <a:p>
            <a:r>
              <a:rPr lang="de-DE" noProof="0" dirty="0"/>
              <a:t>© AFIAA</a:t>
            </a:r>
            <a:endParaRPr lang="de-CH" noProof="0" dirty="0"/>
          </a:p>
        </p:txBody>
      </p:sp>
      <p:sp>
        <p:nvSpPr>
          <p:cNvPr id="10" name="Foliennummernplatzhalter 9"/>
          <p:cNvSpPr>
            <a:spLocks noGrp="1"/>
          </p:cNvSpPr>
          <p:nvPr>
            <p:ph type="sldNum" sz="quarter" idx="18"/>
          </p:nvPr>
        </p:nvSpPr>
        <p:spPr/>
        <p:txBody>
          <a:bodyPr/>
          <a:lstStyle/>
          <a:p>
            <a:fld id="{3F62936E-081A-4CD2-8754-099978964E8E}" type="slidenum">
              <a:rPr lang="de-CH" noProof="0" smtClean="0"/>
              <a:pPr/>
              <a:t>8</a:t>
            </a:fld>
            <a:endParaRPr lang="de-CH" noProof="0" dirty="0"/>
          </a:p>
        </p:txBody>
      </p:sp>
      <p:sp>
        <p:nvSpPr>
          <p:cNvPr id="5" name="Textplatzhalter 4"/>
          <p:cNvSpPr>
            <a:spLocks noGrp="1"/>
          </p:cNvSpPr>
          <p:nvPr>
            <p:ph type="body" sz="quarter" idx="19"/>
          </p:nvPr>
        </p:nvSpPr>
        <p:spPr/>
        <p:txBody>
          <a:bodyPr/>
          <a:lstStyle/>
          <a:p>
            <a:pPr marL="0" indent="0">
              <a:buFont typeface="Arial" panose="020B0604020202020204" pitchFamily="34" charset="0"/>
              <a:buNone/>
            </a:pPr>
            <a:r>
              <a:rPr lang="de-DE" sz="1200" dirty="0">
                <a:latin typeface="+mn-lt"/>
              </a:rPr>
              <a:t>Dieses Dokument wurde von der AFIAA Real Estate Investment AG („AREI“) mit grösster Sorgfalt und nach bestem Wissen und Gewissen für die AFIAA Anlagestiftung erstellt. Dieses Dokument ist vertraulich und ausschliesslich für den internen Gebrauch bestimmt. Es darf ohne vorgängige schriftliche Genehmigung der AREI weder auszugsweise noch vollständig an Dritte weitergegeben werden. Die AREI lehnt jegliche Haftung für Schäden im Zusammenhang mit der unerlaubten Nutzung und Weitergabe ab.</a:t>
            </a:r>
            <a:endParaRPr lang="de-CH" sz="1200" dirty="0">
              <a:latin typeface="+mn-lt"/>
            </a:endParaRPr>
          </a:p>
          <a:p>
            <a:pPr marL="0" indent="0">
              <a:buNone/>
            </a:pPr>
            <a:endParaRPr lang="de-CH" dirty="0">
              <a:latin typeface="+mn-lt"/>
            </a:endParaRPr>
          </a:p>
        </p:txBody>
      </p:sp>
      <p:sp>
        <p:nvSpPr>
          <p:cNvPr id="4" name="Titel 3"/>
          <p:cNvSpPr>
            <a:spLocks noGrp="1"/>
          </p:cNvSpPr>
          <p:nvPr>
            <p:ph type="title"/>
          </p:nvPr>
        </p:nvSpPr>
        <p:spPr/>
        <p:txBody>
          <a:bodyPr/>
          <a:lstStyle/>
          <a:p>
            <a:r>
              <a:rPr lang="de-CH" dirty="0"/>
              <a:t>Disclaimer</a:t>
            </a:r>
          </a:p>
        </p:txBody>
      </p:sp>
      <p:sp>
        <p:nvSpPr>
          <p:cNvPr id="7" name="Textplatzhalter 6"/>
          <p:cNvSpPr>
            <a:spLocks noGrp="1"/>
          </p:cNvSpPr>
          <p:nvPr>
            <p:ph type="body" sz="quarter" idx="20"/>
          </p:nvPr>
        </p:nvSpPr>
        <p:spPr/>
        <p:txBody>
          <a:bodyPr/>
          <a:lstStyle/>
          <a:p>
            <a:r>
              <a:rPr lang="de-CH" dirty="0"/>
              <a:t>AFIAA Real Estate Investment AG</a:t>
            </a:r>
          </a:p>
        </p:txBody>
      </p:sp>
    </p:spTree>
    <p:extLst>
      <p:ext uri="{BB962C8B-B14F-4D97-AF65-F5344CB8AC3E}">
        <p14:creationId xmlns:p14="http://schemas.microsoft.com/office/powerpoint/2010/main" val="14515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6915" b="6915"/>
          <a:stretch>
            <a:fillRect/>
          </a:stretch>
        </p:blipFill>
        <p:spPr/>
      </p:pic>
      <p:sp>
        <p:nvSpPr>
          <p:cNvPr id="3" name="Textplatzhalter 2"/>
          <p:cNvSpPr>
            <a:spLocks noGrp="1"/>
          </p:cNvSpPr>
          <p:nvPr>
            <p:ph type="body" sz="quarter" idx="11"/>
          </p:nvPr>
        </p:nvSpPr>
        <p:spPr/>
        <p:txBody>
          <a:bodyPr/>
          <a:lstStyle/>
          <a:p>
            <a:r>
              <a:rPr lang="de-CH" dirty="0"/>
              <a:t>AFIAA Anlagestiftung für</a:t>
            </a:r>
          </a:p>
          <a:p>
            <a:r>
              <a:rPr lang="de-CH" dirty="0"/>
              <a:t>Immobilienanlagen im Ausland</a:t>
            </a:r>
            <a:br>
              <a:rPr lang="de-CH" dirty="0"/>
            </a:br>
            <a:endParaRPr lang="de-CH" dirty="0"/>
          </a:p>
          <a:p>
            <a:r>
              <a:rPr lang="de-CH" dirty="0"/>
              <a:t>Zollstrasse 42</a:t>
            </a:r>
          </a:p>
          <a:p>
            <a:r>
              <a:rPr lang="de-CH" dirty="0"/>
              <a:t>Postfach 1077</a:t>
            </a:r>
          </a:p>
          <a:p>
            <a:r>
              <a:rPr lang="de-CH" dirty="0"/>
              <a:t>8005 Zürich</a:t>
            </a:r>
          </a:p>
          <a:p>
            <a:r>
              <a:rPr lang="de-CH" dirty="0"/>
              <a:t>Schweiz</a:t>
            </a:r>
            <a:br>
              <a:rPr lang="de-CH" dirty="0"/>
            </a:br>
            <a:endParaRPr lang="de-CH" dirty="0"/>
          </a:p>
          <a:p>
            <a:r>
              <a:rPr lang="de-DE" dirty="0"/>
              <a:t>Tel. +41 58 589 19 19</a:t>
            </a:r>
          </a:p>
          <a:p>
            <a:endParaRPr lang="de-CH" dirty="0"/>
          </a:p>
          <a:p>
            <a:r>
              <a:rPr lang="de-CH" dirty="0"/>
              <a:t>office@afiaa.com</a:t>
            </a:r>
          </a:p>
          <a:p>
            <a:r>
              <a:rPr lang="de-CH" dirty="0"/>
              <a:t>www.afiaa.com</a:t>
            </a:r>
          </a:p>
        </p:txBody>
      </p:sp>
      <p:sp>
        <p:nvSpPr>
          <p:cNvPr id="11" name="Bildplatzhalter 10"/>
          <p:cNvSpPr>
            <a:spLocks noGrp="1"/>
          </p:cNvSpPr>
          <p:nvPr>
            <p:ph type="pic" sz="quarter" idx="20"/>
          </p:nvPr>
        </p:nvSpPr>
        <p:spPr/>
      </p:sp>
    </p:spTree>
    <p:extLst>
      <p:ext uri="{BB962C8B-B14F-4D97-AF65-F5344CB8AC3E}">
        <p14:creationId xmlns:p14="http://schemas.microsoft.com/office/powerpoint/2010/main" val="64396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qV6o.IDNv8alaegXWPXn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6qV6o.IDNv8alaegXWPX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2cAyrd6GeXnckepdofg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AzrtUwSwgR3MOTHiq5L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Aw1R.iv2finyT20KUhi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6qV6o.IDNv8alaegXWPX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FIAA_PPT_Vorlage_112018">
  <a:themeElements>
    <a:clrScheme name="AFIAA Farbpalette">
      <a:dk1>
        <a:sysClr val="windowText" lastClr="000000"/>
      </a:dk1>
      <a:lt1>
        <a:sysClr val="window" lastClr="FFFFFF"/>
      </a:lt1>
      <a:dk2>
        <a:srgbClr val="7F7F7F"/>
      </a:dk2>
      <a:lt2>
        <a:srgbClr val="FFFFFF"/>
      </a:lt2>
      <a:accent1>
        <a:srgbClr val="0098C3"/>
      </a:accent1>
      <a:accent2>
        <a:srgbClr val="F79646"/>
      </a:accent2>
      <a:accent3>
        <a:srgbClr val="9ABB59"/>
      </a:accent3>
      <a:accent4>
        <a:srgbClr val="92CDDC"/>
      </a:accent4>
      <a:accent5>
        <a:srgbClr val="7030A0"/>
      </a:accent5>
      <a:accent6>
        <a:srgbClr val="1A964C"/>
      </a:accent6>
      <a:hlink>
        <a:srgbClr val="0000FF"/>
      </a:hlink>
      <a:folHlink>
        <a:srgbClr val="800080"/>
      </a:folHlink>
    </a:clrScheme>
    <a:fontScheme name="AFIA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defRPr sz="1200" dirty="0" err="1" smtClean="0"/>
        </a:defPPr>
      </a:lstStyle>
    </a:txDef>
  </a:objectDefaults>
  <a:extraClrSchemeLst/>
  <a:extLst>
    <a:ext uri="{05A4C25C-085E-4340-85A3-A5531E510DB2}">
      <thm15:themeFamily xmlns="" xmlns:thm15="http://schemas.microsoft.com/office/thememl/2012/main" name="AFIAA_PowerPoint-Vorlage_2017" id="{E4DA6269-E792-4FF9-A51C-DFCB15B58C36}" vid="{8F04AA95-AB15-48C6-9232-CE6B9E41DDA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AFIAA_PPT_Vorlage_112018</Template>
  <TotalTime>0</TotalTime>
  <Words>592</Words>
  <Application>Microsoft Office PowerPoint</Application>
  <PresentationFormat>Bildschirmpräsentation (4:3)</PresentationFormat>
  <Paragraphs>137</Paragraphs>
  <Slides>9</Slides>
  <Notes>9</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1" baseType="lpstr">
      <vt:lpstr>AFIAA_PPT_Vorlage_112018</vt:lpstr>
      <vt:lpstr>think-cell Folie</vt:lpstr>
      <vt:lpstr>KGAST Neuorganisation AG Immobilien</vt:lpstr>
      <vt:lpstr>Arbeitsgruppe Immobilien</vt:lpstr>
      <vt:lpstr>Arbeitsgruppe Immobilien</vt:lpstr>
      <vt:lpstr>Arbeitsgruppe Immobilien</vt:lpstr>
      <vt:lpstr>Fachgruppe Immobilien</vt:lpstr>
      <vt:lpstr>Umsetzungsfahrplan</vt:lpstr>
      <vt:lpstr>PowerPoint-Präsentation</vt:lpstr>
      <vt:lpstr>Disclaimer</vt:lpstr>
      <vt:lpstr>PowerPoint-Präsentation</vt:lpstr>
    </vt:vector>
  </TitlesOfParts>
  <Company>Avadis Vorsorge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AFIAA Contingency Management</dc:title>
  <dc:creator>Alexandra Müller</dc:creator>
  <cp:lastModifiedBy>Ingo Bofinger</cp:lastModifiedBy>
  <cp:revision>110</cp:revision>
  <cp:lastPrinted>2019-12-19T13:55:30Z</cp:lastPrinted>
  <dcterms:created xsi:type="dcterms:W3CDTF">2019-10-31T13:30:03Z</dcterms:created>
  <dcterms:modified xsi:type="dcterms:W3CDTF">2021-01-25T19:18:41Z</dcterms:modified>
</cp:coreProperties>
</file>

<file path=userCustomization/customUI.xml><?xml version="1.0" encoding="utf-8"?>
<mso:customUI xmlns:doc="http://schemas.microsoft.com/office/2006/01/customui/currentDocument" xmlns:mso="http://schemas.microsoft.com/office/2006/01/customui">
  <mso:ribbon>
    <mso:qat>
      <mso:documentControls>
        <mso:button idQ="doc:_Avadis_PowerPoint-Vorlage_2017.potm__Avadis_Tabellenformatierung_1" visible="true" label="Avadis Tabellenformatierung" imageMso="RecordsRefreshMenu" onAction="'Avadis_PowerPoint-Vorlage_2017.potm'!Avadis_Tabellenformatierung"/>
      </mso:documentControls>
    </mso:qat>
  </mso:ribbon>
</mso:customUI>
</file>